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58" r:id="rId6"/>
    <p:sldId id="257" r:id="rId7"/>
    <p:sldId id="259" r:id="rId8"/>
    <p:sldId id="266" r:id="rId9"/>
    <p:sldId id="275" r:id="rId10"/>
    <p:sldId id="276" r:id="rId11"/>
    <p:sldId id="268" r:id="rId12"/>
    <p:sldId id="277" r:id="rId13"/>
    <p:sldId id="280" r:id="rId14"/>
    <p:sldId id="270" r:id="rId15"/>
    <p:sldId id="269" r:id="rId16"/>
    <p:sldId id="274" r:id="rId17"/>
    <p:sldId id="278" r:id="rId18"/>
    <p:sldId id="273" r:id="rId19"/>
    <p:sldId id="272" r:id="rId20"/>
    <p:sldId id="279" r:id="rId21"/>
    <p:sldId id="265" r:id="rId22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5135"/>
    <a:srgbClr val="BDA07D"/>
    <a:srgbClr val="F5F9F9"/>
    <a:srgbClr val="627272"/>
    <a:srgbClr val="93A5A8"/>
    <a:srgbClr val="3E7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D892EB-9ECD-4B14-867F-6C75FCC599DA}" v="881" dt="2025-08-03T05:06:57.305"/>
    <p1510:client id="{C1B8296A-832A-4A8B-9E42-3E1A77C07752}" v="481" dt="2025-08-03T21:37:02.115"/>
    <p1510:client id="{F82B0A8B-0D82-4CFB-A83C-525D1BE2654C}" v="610" dt="2025-08-03T23:54:54.1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50" autoAdjust="0"/>
    <p:restoredTop sz="95226" autoAdjust="0"/>
  </p:normalViewPr>
  <p:slideViewPr>
    <p:cSldViewPr snapToGrid="0">
      <p:cViewPr varScale="1">
        <p:scale>
          <a:sx n="122" d="100"/>
          <a:sy n="122" d="100"/>
        </p:scale>
        <p:origin x="354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61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EAF03AE-1CC2-475F-B909-50970E9699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B63C45E-73BA-4C86-A24F-A5006B4E7B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B5F06430-4578-4DD2-A94E-033E9BACDFF1}" type="datetime1">
              <a:rPr lang="pt-BR" smtClean="0"/>
              <a:t>03/08/2025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71DB874-DF6A-4AFA-8055-4AD7EE4CE3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7677078F-04CB-4625-B536-5BCAA2EC6C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BE0EF92D-82DD-4142-BCE8-036B91487D2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570708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DB80B20E-D27D-432D-96E7-8342EC2A9F1C}" type="datetime1">
              <a:rPr lang="pt-BR" smtClean="0"/>
              <a:t>03/08/2025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C58EC616-C518-4358-9496-6C33B2F5FA5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23220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61539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3E857-E407-366F-68C0-2A1867F8B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F07A20D7-8993-06D5-4101-D0E5B317B9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3EC8751-F348-FB07-9B37-8DF94B3221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D8A3C2A-7309-B386-031C-099973DCE4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73294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A5086-28DC-8A68-35CE-E34DA80D3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4AF0E62B-41FD-B198-D79B-CA39F27E4C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63278B60-6A6F-58D7-F557-9C3F465F4E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AA66247B-3931-4566-7421-AB465D41C4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54711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DAFB5-48D2-16C3-5C30-CEDA0C09B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207F1DCF-8DB2-F952-554F-0272DE9072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D339DEF5-2604-8C2B-8848-6AA204517C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D88EBD1-4430-D908-E6CF-298ECB0D01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42424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2A712-52D9-F215-C921-BB254DC0B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69FAF14E-4B09-FDDB-26F3-3FF7507D67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6847397-0BA8-E4D9-394F-88795038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B97B2FFB-A3F9-18A5-2E61-B10D951215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79540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59184-A041-54A0-2762-54541392AC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F244F0FB-11F8-C502-26FF-14228BAE73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F35808CA-F7FC-48F6-9783-7C341D1F36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4D4FD442-05E2-0F9B-F0D7-53432D92DE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00144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C3113-D595-9EE8-647F-C77187241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C16476D8-A16F-EBE8-D325-02E44EE97C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8E40FCA-3934-FC9F-8F86-26F1DD9F76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08789DF2-5D98-EBD4-DA92-19815B0A5C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16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50216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A8757-93C3-4254-9F38-BD5EE7143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F6B5B0FB-F356-EF00-33C5-81246CFEE4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A8807C4C-4789-BA5E-25D0-B87E343E9B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34F25E0-F2FC-6D02-EDB6-D2C290E6B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41536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2213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248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7729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97333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F1A10-F1E1-6C86-374B-B7C53F100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13315AFF-1906-07D5-C414-393C6A48C3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FDCDE532-4EC6-52E2-FA91-70F687B4B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171D4B5-6D14-04F2-1C20-F2EF919B61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8569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EF0DE-A207-7801-EA63-64BDB43B8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9630D97D-6F7E-3263-C85A-85EC44D455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4C15AAC-E666-994E-E260-FC4045F2A7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A570A92-49D9-3434-142E-DA724E0713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3894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7E74A9-3A18-4CF7-F351-8481766A4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B6DEB4F1-7B67-02BD-6CAD-2C7758D60E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D58520D-0A6E-92BC-E79B-427DB1C1B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B5C386CC-8F2B-DB49-2A7D-2D49C5754B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54698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69E2F-C618-4BDD-C7BC-03433BFC3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EFB17E83-426A-C4BA-BE69-F99142DC21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AE8E7A83-E68D-00C7-BE5B-F840EEFCA2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2041CFAE-7937-6D9E-A74E-1C1BCB8F14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74864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AB8321-C4E3-1E79-FC35-3BFDE4BE4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AE312529-6AD5-827A-6E26-6DCEEAAFB7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72AE97F-E487-FAF0-1622-998F75079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CB75360-7114-8C1A-E954-F59B446B71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58EC616-C518-4358-9496-6C33B2F5FA56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9178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544ACCFF-64A9-40AA-93F9-86E3CE016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769" y="2683895"/>
            <a:ext cx="5278514" cy="2862225"/>
          </a:xfrm>
          <a:prstGeom prst="rect">
            <a:avLst/>
          </a:prstGeom>
        </p:spPr>
        <p:txBody>
          <a:bodyPr rtlCol="0" anchor="b"/>
          <a:lstStyle>
            <a:lvl1pPr>
              <a:lnSpc>
                <a:spcPct val="100000"/>
              </a:lnSpc>
              <a:defRPr lang="pt-BR" sz="5000" cap="all" spc="200" baseline="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D785D0F-160C-4A31-93B3-F251B07307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636" y="5568698"/>
            <a:ext cx="5278514" cy="618142"/>
          </a:xfrm>
          <a:prstGeom prst="rect">
            <a:avLst/>
          </a:prstGeom>
        </p:spPr>
        <p:txBody>
          <a:bodyPr rtlCol="0" anchor="t"/>
          <a:lstStyle>
            <a:lvl1pPr marL="0" indent="0">
              <a:buNone/>
              <a:defRPr lang="pt-BR" sz="2000" b="0" i="0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um nome</a:t>
            </a:r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31CCC134-2698-41E9-A225-76300EF59E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43875" y="947737"/>
            <a:ext cx="4048124" cy="49625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foto</a:t>
            </a:r>
          </a:p>
        </p:txBody>
      </p:sp>
    </p:spTree>
    <p:extLst>
      <p:ext uri="{BB962C8B-B14F-4D97-AF65-F5344CB8AC3E}">
        <p14:creationId xmlns:p14="http://schemas.microsoft.com/office/powerpoint/2010/main" val="2127806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çamento do produto"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78101351-79F8-4AD7-A22B-E7AFB1C69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09A49BC-8099-40DE-8210-5A1CBAA42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 rtlCol="0"/>
          <a:lstStyle>
            <a:lvl1pPr algn="ctr"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45B7BBE6-4278-4E33-9044-72A2E0C0E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8564" y="1585733"/>
            <a:ext cx="2065188" cy="3995918"/>
          </a:xfrm>
          <a:prstGeom prst="rect">
            <a:avLst/>
          </a:prstGeom>
          <a:solidFill>
            <a:srgbClr val="3E7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00E549E-0E7C-4599-B51C-97AA7E52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32832" y="1585733"/>
            <a:ext cx="2065188" cy="3995918"/>
          </a:xfrm>
          <a:prstGeom prst="rect">
            <a:avLst/>
          </a:prstGeom>
          <a:solidFill>
            <a:srgbClr val="93A5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F7C507F-AD4D-47B6-88C3-C1D0154FB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63405" y="1585733"/>
            <a:ext cx="2065188" cy="3995918"/>
          </a:xfrm>
          <a:prstGeom prst="rect">
            <a:avLst/>
          </a:prstGeom>
          <a:solidFill>
            <a:srgbClr val="6272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A0266B1-BBD1-44C0-8D4C-4E651D320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3980" y="1585733"/>
            <a:ext cx="2065188" cy="3995918"/>
          </a:xfrm>
          <a:prstGeom prst="rect">
            <a:avLst/>
          </a:prstGeom>
          <a:solidFill>
            <a:srgbClr val="BDA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D71BB1CE-E3FA-4E7F-A54B-3FB675098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1052" y="1585733"/>
            <a:ext cx="2065188" cy="3995918"/>
          </a:xfrm>
          <a:prstGeom prst="rect">
            <a:avLst/>
          </a:prstGeom>
          <a:solidFill>
            <a:srgbClr val="6851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15D11F63-A3DB-4EB1-9148-6E8C6678D1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7843" y="2434147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pt-BR" sz="2000" cap="all" normalizeH="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29" name="Espaço Reservado para Texto 22">
            <a:extLst>
              <a:ext uri="{FF2B5EF4-FFF2-40B4-BE49-F238E27FC236}">
                <a16:creationId xmlns:a16="http://schemas.microsoft.com/office/drawing/2014/main" id="{96E63495-7407-4360-95F6-82D0C68813B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7843" y="3267049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2" name="Espaço Reservado para Texto 22">
            <a:extLst>
              <a:ext uri="{FF2B5EF4-FFF2-40B4-BE49-F238E27FC236}">
                <a16:creationId xmlns:a16="http://schemas.microsoft.com/office/drawing/2014/main" id="{3A879552-0B9C-48EC-8D07-A24DB252D6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52111" y="2443870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pt-BR" sz="2000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3" name="Espaço Reservado para Texto 22">
            <a:extLst>
              <a:ext uri="{FF2B5EF4-FFF2-40B4-BE49-F238E27FC236}">
                <a16:creationId xmlns:a16="http://schemas.microsoft.com/office/drawing/2014/main" id="{8337BD60-5C54-4FEC-A9D6-5C29EB9479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2111" y="3276772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4" name="Espaço Reservado para Texto 22">
            <a:extLst>
              <a:ext uri="{FF2B5EF4-FFF2-40B4-BE49-F238E27FC236}">
                <a16:creationId xmlns:a16="http://schemas.microsoft.com/office/drawing/2014/main" id="{25F7073D-87C3-473A-9A04-748C3F68265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2684" y="2434147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pt-BR" sz="2000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5" name="Espaço Reservado para Texto 22">
            <a:extLst>
              <a:ext uri="{FF2B5EF4-FFF2-40B4-BE49-F238E27FC236}">
                <a16:creationId xmlns:a16="http://schemas.microsoft.com/office/drawing/2014/main" id="{5CB2BF3B-6E9D-4A28-A938-C9CC9E4964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2684" y="3267049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6" name="Espaço Reservado para Texto 22">
            <a:extLst>
              <a:ext uri="{FF2B5EF4-FFF2-40B4-BE49-F238E27FC236}">
                <a16:creationId xmlns:a16="http://schemas.microsoft.com/office/drawing/2014/main" id="{94E179CD-2F9C-44FA-813E-253ACC4A9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13259" y="2443870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pt-BR" sz="2000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7" name="Espaço Reservado para Texto 22">
            <a:extLst>
              <a:ext uri="{FF2B5EF4-FFF2-40B4-BE49-F238E27FC236}">
                <a16:creationId xmlns:a16="http://schemas.microsoft.com/office/drawing/2014/main" id="{34D58360-D7DD-4F33-A29E-5F4835C2DC5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13259" y="3276772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8" name="Espaço Reservado para Texto 22">
            <a:extLst>
              <a:ext uri="{FF2B5EF4-FFF2-40B4-BE49-F238E27FC236}">
                <a16:creationId xmlns:a16="http://schemas.microsoft.com/office/drawing/2014/main" id="{AA5A81E7-83B9-4A30-9A57-98FFF27160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30331" y="2434147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pt-BR" sz="2000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9" name="Espaço Reservado para Texto 22">
            <a:extLst>
              <a:ext uri="{FF2B5EF4-FFF2-40B4-BE49-F238E27FC236}">
                <a16:creationId xmlns:a16="http://schemas.microsoft.com/office/drawing/2014/main" id="{C45C6D3E-88B9-42D5-9A94-6D2B9CA3CD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30331" y="3267049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843D60E-3024-42AA-9CF9-A44192AE7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182FBC6-68D1-4570-A549-C4A925FB8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4E1DC1F-6117-4AB4-9BF1-878D4F820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4537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ha do t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78B9A4D3-8D91-4865-B422-5F60885A7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592874" y="3684898"/>
            <a:ext cx="9006253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90ECDAF5-DEB9-4A0C-9165-6ED23184A3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5435"/>
          </a:xfrm>
          <a:prstGeom prst="rect">
            <a:avLst/>
          </a:prstGeom>
        </p:spPr>
        <p:txBody>
          <a:bodyPr rtlCol="0"/>
          <a:lstStyle>
            <a:lvl1pPr algn="ctr"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65FEA1AD-EC70-422F-BADD-FCA14BF9D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28750" y="3520775"/>
            <a:ext cx="328246" cy="32824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1C84996E-63EA-4C88-816A-3AE158BB5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80314" y="3520775"/>
            <a:ext cx="328246" cy="328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CA09893-F9A1-4FA2-A462-C1C443EC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1878" y="3520775"/>
            <a:ext cx="328246" cy="32824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29FBC17-744B-4367-90B4-20C9CDBD1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3442" y="3520775"/>
            <a:ext cx="328246" cy="3282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79FD6CCE-53EA-424C-A29B-35A77F7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35004" y="3520775"/>
            <a:ext cx="328246" cy="32824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A1ADC218-9303-4431-8BD2-4D5F9C19A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92873" y="296438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F724929-97F8-4988-BD69-D86CAA695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1" y="2964383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F80FEF08-1FB7-46B4-AB6B-D672A96A7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599127" y="2964383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Texto 22">
            <a:extLst>
              <a:ext uri="{FF2B5EF4-FFF2-40B4-BE49-F238E27FC236}">
                <a16:creationId xmlns:a16="http://schemas.microsoft.com/office/drawing/2014/main" id="{8BA510CE-108D-434A-9BE7-BE67121752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1627860"/>
            <a:ext cx="2251564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800" cap="all" baseline="0">
                <a:solidFill>
                  <a:schemeClr val="tx2"/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28" name="Espaço Reservado para Texto 22">
            <a:extLst>
              <a:ext uri="{FF2B5EF4-FFF2-40B4-BE49-F238E27FC236}">
                <a16:creationId xmlns:a16="http://schemas.microsoft.com/office/drawing/2014/main" id="{00414708-82D0-44BF-8CBD-2D165A385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135346"/>
            <a:ext cx="2251564" cy="81240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29" name="Espaço Reservado para Texto 22">
            <a:extLst>
              <a:ext uri="{FF2B5EF4-FFF2-40B4-BE49-F238E27FC236}">
                <a16:creationId xmlns:a16="http://schemas.microsoft.com/office/drawing/2014/main" id="{272F07D4-1C66-4FA2-8361-FC6267F177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0216" y="1637385"/>
            <a:ext cx="2251564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800" cap="all" baseline="0">
                <a:solidFill>
                  <a:schemeClr val="accent5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0" name="Espaço Reservado para Texto 22">
            <a:extLst>
              <a:ext uri="{FF2B5EF4-FFF2-40B4-BE49-F238E27FC236}">
                <a16:creationId xmlns:a16="http://schemas.microsoft.com/office/drawing/2014/main" id="{432C0CF3-19F3-4C10-9EEC-BA5E5F3FD22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70216" y="2144871"/>
            <a:ext cx="2251564" cy="81240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1" name="Espaço Reservado para Texto 22">
            <a:extLst>
              <a:ext uri="{FF2B5EF4-FFF2-40B4-BE49-F238E27FC236}">
                <a16:creationId xmlns:a16="http://schemas.microsoft.com/office/drawing/2014/main" id="{4A3A0AFC-7EB9-4059-8C59-C42379BA92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73340" y="1637385"/>
            <a:ext cx="2251564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800" cap="all" baseline="0">
                <a:solidFill>
                  <a:schemeClr val="accent6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2" name="Espaço Reservado para Texto 22">
            <a:extLst>
              <a:ext uri="{FF2B5EF4-FFF2-40B4-BE49-F238E27FC236}">
                <a16:creationId xmlns:a16="http://schemas.microsoft.com/office/drawing/2014/main" id="{417F27A8-21AF-48E6-8A67-65C9920A30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73340" y="2144871"/>
            <a:ext cx="2251564" cy="81240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3" name="Espaço Reservado para Texto 22">
            <a:extLst>
              <a:ext uri="{FF2B5EF4-FFF2-40B4-BE49-F238E27FC236}">
                <a16:creationId xmlns:a16="http://schemas.microsoft.com/office/drawing/2014/main" id="{F26C8D2A-15B8-4AB1-83F7-74DB0A35CC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736" y="4400252"/>
            <a:ext cx="2251562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800" cap="all" baseline="0">
                <a:solidFill>
                  <a:schemeClr val="accent2"/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4" name="Espaço Reservado para Texto 22">
            <a:extLst>
              <a:ext uri="{FF2B5EF4-FFF2-40B4-BE49-F238E27FC236}">
                <a16:creationId xmlns:a16="http://schemas.microsoft.com/office/drawing/2014/main" id="{07311D06-DEA1-4811-AC58-E3B935DC5A8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16736" y="4917263"/>
            <a:ext cx="2251562" cy="79556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5" name="Espaço Reservado para Texto 22">
            <a:extLst>
              <a:ext uri="{FF2B5EF4-FFF2-40B4-BE49-F238E27FC236}">
                <a16:creationId xmlns:a16="http://schemas.microsoft.com/office/drawing/2014/main" id="{23AC1CF6-E394-4A35-A634-F187E005A4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21784" y="4400252"/>
            <a:ext cx="2251562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800" cap="all" baseline="0">
                <a:solidFill>
                  <a:schemeClr val="accent4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sp>
        <p:nvSpPr>
          <p:cNvPr id="36" name="Espaço Reservado para Texto 22">
            <a:extLst>
              <a:ext uri="{FF2B5EF4-FFF2-40B4-BE49-F238E27FC236}">
                <a16:creationId xmlns:a16="http://schemas.microsoft.com/office/drawing/2014/main" id="{9F72BEB0-9B11-4205-B9FC-10E5201C813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1784" y="4917263"/>
            <a:ext cx="2251562" cy="79556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pt-BR" sz="1400" spc="50" baseline="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pt-BR"/>
              <a:t>Adicionar texto</a:t>
            </a:r>
          </a:p>
        </p:txBody>
      </p:sp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0E574CD7-C8A6-4F56-81B4-F72FB22E0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844715" y="3977431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to 52">
            <a:extLst>
              <a:ext uri="{FF2B5EF4-FFF2-40B4-BE49-F238E27FC236}">
                <a16:creationId xmlns:a16="http://schemas.microsoft.com/office/drawing/2014/main" id="{50FC7994-2504-4FF9-81F5-24405FEF0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47565" y="3977431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C4F63B8-F105-4AC4-889E-C12790C8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C3AAE30-8A46-485A-BD2B-6ADB18563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9159F9D-CDA1-4B51-B521-C243219B8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678376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a colu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648F598-64F2-429E-B3E0-FC31DC90A0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49956"/>
            <a:ext cx="10515600" cy="726137"/>
          </a:xfrm>
          <a:prstGeom prst="rect">
            <a:avLst/>
          </a:prstGeom>
        </p:spPr>
        <p:txBody>
          <a:bodyPr rtlCol="0" anchor="ctr"/>
          <a:lstStyle>
            <a:lvl1pPr algn="r"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7B9DAAC-E781-43E6-913C-893B8D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530240"/>
            <a:ext cx="12192001" cy="889369"/>
          </a:xfrm>
          <a:prstGeom prst="rect">
            <a:avLst/>
          </a:prstGeom>
          <a:solidFill>
            <a:schemeClr val="accent6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9" name="Espaço Reservado para Texto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77759" y="2063838"/>
            <a:ext cx="4626764" cy="4223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lang="pt-BR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pt-BR"/>
              <a:t>Clique para adicionar um subtítulo aqui </a:t>
            </a:r>
          </a:p>
        </p:txBody>
      </p:sp>
      <p:sp>
        <p:nvSpPr>
          <p:cNvPr id="11" name="Espaço Reservado para Texto 17">
            <a:extLst>
              <a:ext uri="{FF2B5EF4-FFF2-40B4-BE49-F238E27FC236}">
                <a16:creationId xmlns:a16="http://schemas.microsoft.com/office/drawing/2014/main" id="{6D9CE0F4-78C6-4BD6-9C58-FDFC16FF09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7551" y="2486203"/>
            <a:ext cx="4626293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pt-BR" sz="1400" spc="50" baseline="0"/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10" name="Espaço Reservado para Texto 14">
            <a:extLst>
              <a:ext uri="{FF2B5EF4-FFF2-40B4-BE49-F238E27FC236}">
                <a16:creationId xmlns:a16="http://schemas.microsoft.com/office/drawing/2014/main" id="{B499BD94-B24B-4B23-9B87-81DF413EA4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51708" y="2063837"/>
            <a:ext cx="4626763" cy="4223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lang="pt-BR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pt-BR"/>
              <a:t>Clique para adicionar um subtítulo aqui </a:t>
            </a:r>
          </a:p>
        </p:txBody>
      </p:sp>
      <p:sp>
        <p:nvSpPr>
          <p:cNvPr id="12" name="Espaço Reservado para Texto 17">
            <a:extLst>
              <a:ext uri="{FF2B5EF4-FFF2-40B4-BE49-F238E27FC236}">
                <a16:creationId xmlns:a16="http://schemas.microsoft.com/office/drawing/2014/main" id="{6BC5A941-8EB4-4D4B-9671-6B8FA6447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52188" y="2486202"/>
            <a:ext cx="4626293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pt-BR" sz="1400" spc="50" baseline="0"/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4E3392-5868-4F6C-BFCC-ECCB66A3B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D975EE-261C-47D3-A9E5-7401C706A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727BB3A-38A2-4A8E-88C2-55FAE758D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9179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a 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5B3E9C-104B-4460-A48D-0C2C5329B8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40431"/>
            <a:ext cx="10515600" cy="726137"/>
          </a:xfrm>
          <a:prstGeom prst="rect">
            <a:avLst/>
          </a:prstGeom>
        </p:spPr>
        <p:txBody>
          <a:bodyPr rtlCol="0" anchor="ctr"/>
          <a:lstStyle>
            <a:lvl1pPr algn="r"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716DDC2F-7D33-44CF-9D9F-B342720BB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530240"/>
            <a:ext cx="12192000" cy="889369"/>
          </a:xfrm>
          <a:prstGeom prst="rect">
            <a:avLst/>
          </a:prstGeom>
          <a:solidFill>
            <a:schemeClr val="accent6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2" name="Espaço Reservado para Texto 14">
            <a:extLst>
              <a:ext uri="{FF2B5EF4-FFF2-40B4-BE49-F238E27FC236}">
                <a16:creationId xmlns:a16="http://schemas.microsoft.com/office/drawing/2014/main" id="{9A8189FC-92D4-447F-BE75-86F13BA33B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3140" y="2063838"/>
            <a:ext cx="3515704" cy="42236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buNone/>
              <a:defRPr lang="pt-BR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pt-BR"/>
              <a:t>Clique para adicionar um subtítulo aqui </a:t>
            </a:r>
          </a:p>
        </p:txBody>
      </p:sp>
      <p:sp>
        <p:nvSpPr>
          <p:cNvPr id="14" name="Espaço Reservado para Texto 17">
            <a:extLst>
              <a:ext uri="{FF2B5EF4-FFF2-40B4-BE49-F238E27FC236}">
                <a16:creationId xmlns:a16="http://schemas.microsoft.com/office/drawing/2014/main" id="{4FDAEC9F-05AF-4D5D-AD2C-537FF767ED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2932" y="2523933"/>
            <a:ext cx="3515346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pt-BR" sz="1400" spc="50" baseline="0"/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22" name="Espaço Reservado para Texto 14">
            <a:extLst>
              <a:ext uri="{FF2B5EF4-FFF2-40B4-BE49-F238E27FC236}">
                <a16:creationId xmlns:a16="http://schemas.microsoft.com/office/drawing/2014/main" id="{2492CECA-D20C-47AF-A75A-44DFDE74D82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29790" y="2063838"/>
            <a:ext cx="3515704" cy="42236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buNone/>
              <a:defRPr lang="pt-BR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pt-BR"/>
              <a:t>Clique para adicionar um subtítulo aqui </a:t>
            </a:r>
          </a:p>
        </p:txBody>
      </p:sp>
      <p:sp>
        <p:nvSpPr>
          <p:cNvPr id="23" name="Espaço Reservado para Texto 17">
            <a:extLst>
              <a:ext uri="{FF2B5EF4-FFF2-40B4-BE49-F238E27FC236}">
                <a16:creationId xmlns:a16="http://schemas.microsoft.com/office/drawing/2014/main" id="{EEF915A4-555A-4718-876D-625A85FAB0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29582" y="2523933"/>
            <a:ext cx="3515346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pt-BR" sz="1400" spc="50" baseline="0"/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26" name="Espaço Reservado para Texto 14">
            <a:extLst>
              <a:ext uri="{FF2B5EF4-FFF2-40B4-BE49-F238E27FC236}">
                <a16:creationId xmlns:a16="http://schemas.microsoft.com/office/drawing/2014/main" id="{7458D237-AB82-4392-B182-AAF3694FDB1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5874" y="2063838"/>
            <a:ext cx="3515704" cy="42236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buNone/>
              <a:defRPr lang="pt-BR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pt-BR"/>
              <a:t>Clique para adicionar um subtítulo aqui </a:t>
            </a:r>
          </a:p>
        </p:txBody>
      </p:sp>
      <p:sp>
        <p:nvSpPr>
          <p:cNvPr id="27" name="Espaço Reservado para Texto 17">
            <a:extLst>
              <a:ext uri="{FF2B5EF4-FFF2-40B4-BE49-F238E27FC236}">
                <a16:creationId xmlns:a16="http://schemas.microsoft.com/office/drawing/2014/main" id="{AAA9CCE2-427A-46C0-A79B-0D01E8888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75666" y="2523933"/>
            <a:ext cx="3515346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pt-BR" sz="1400" spc="50" baseline="0"/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5A30FE-146C-418D-B68F-9EBB829D0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BCBBE8-05C6-4946-80F5-DE319A6FC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22839E0-080F-4A5D-99FB-FD1917E7F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7788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2C65D0-3E91-45C0-BC6C-CC7BFE58B0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4800" y="3429000"/>
            <a:ext cx="3097320" cy="978408"/>
          </a:xfrm>
          <a:prstGeom prst="rect">
            <a:avLst/>
          </a:prstGeom>
        </p:spPr>
        <p:txBody>
          <a:bodyPr rtlCol="0" anchor="ctr"/>
          <a:lstStyle>
            <a:lvl1pPr algn="l"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09651A5D-2C86-4900-A248-8559E39BD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20510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foto</a:t>
            </a:r>
          </a:p>
        </p:txBody>
      </p:sp>
      <p:sp>
        <p:nvSpPr>
          <p:cNvPr id="9" name="Espaço Reservado para Texto 11">
            <a:extLst>
              <a:ext uri="{FF2B5EF4-FFF2-40B4-BE49-F238E27FC236}">
                <a16:creationId xmlns:a16="http://schemas.microsoft.com/office/drawing/2014/main" id="{D5F84479-AB5A-4587-BAAF-A05E52224B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5700" y="2854660"/>
            <a:ext cx="4749800" cy="2129971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pt-BR" sz="1400" cap="none" spc="50" baseline="0">
                <a:latin typeface="+mn-lt"/>
              </a:defRPr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7" name="Espaço Reservado para Imagem 5">
            <a:extLst>
              <a:ext uri="{FF2B5EF4-FFF2-40B4-BE49-F238E27FC236}">
                <a16:creationId xmlns:a16="http://schemas.microsoft.com/office/drawing/2014/main" id="{3D8D3253-3A08-4F2F-B6B3-607BBC6B3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foto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2B75CEA-DDFB-4C62-B83F-6A0B86FA7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pt-BR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D425E30-50C5-42DD-911D-36C0E732E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pt-BR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E88C855-986C-4539-81CE-5421C8EB7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pt-BR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F91729D4-A164-47A3-830D-E792BCE699E4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77239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ch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18F63EB3-EB79-4150-A7A5-F67566272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3237" y="1096375"/>
            <a:ext cx="4045527" cy="1590790"/>
          </a:xfrm>
          <a:prstGeom prst="rect">
            <a:avLst/>
          </a:prstGeom>
        </p:spPr>
        <p:txBody>
          <a:bodyPr rtlCol="0" anchor="b"/>
          <a:lstStyle>
            <a:lvl1pPr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289D0B50-E879-41B9-9B1B-EBB40605D1B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51274"/>
            <a:ext cx="2743201" cy="474756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foto</a:t>
            </a:r>
          </a:p>
        </p:txBody>
      </p:sp>
      <p:sp>
        <p:nvSpPr>
          <p:cNvPr id="8" name="Espaço Reservado para Texto 8">
            <a:extLst>
              <a:ext uri="{FF2B5EF4-FFF2-40B4-BE49-F238E27FC236}">
                <a16:creationId xmlns:a16="http://schemas.microsoft.com/office/drawing/2014/main" id="{EB4D3EE7-1F3B-4AAB-A04D-3162C35A1A9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07354" y="2910720"/>
            <a:ext cx="4011410" cy="2061261"/>
          </a:xfrm>
          <a:prstGeom prst="rect">
            <a:avLst/>
          </a:prstGeom>
        </p:spPr>
        <p:txBody>
          <a:bodyPr rtlCol="0" anchor="t"/>
          <a:lstStyle>
            <a:lvl1pPr marL="0" indent="0">
              <a:lnSpc>
                <a:spcPct val="200000"/>
              </a:lnSpc>
              <a:spcBef>
                <a:spcPts val="0"/>
              </a:spcBef>
              <a:buFont typeface="Segoe UI Light" panose="020B0502040204020203" pitchFamily="34" charset="0"/>
              <a:buNone/>
              <a:defRPr lang="pt-BR" sz="2000" b="0" i="0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um nome</a:t>
            </a:r>
          </a:p>
        </p:txBody>
      </p:sp>
      <p:sp>
        <p:nvSpPr>
          <p:cNvPr id="9" name="Espaço Reservado para Imagem 5">
            <a:extLst>
              <a:ext uri="{FF2B5EF4-FFF2-40B4-BE49-F238E27FC236}">
                <a16:creationId xmlns:a16="http://schemas.microsoft.com/office/drawing/2014/main" id="{2A57A12F-74B8-4CBC-816C-F2AC890D1B9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448800" y="951274"/>
            <a:ext cx="2743200" cy="474756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foto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A19A048-F803-428B-9A66-6DE56F4D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B42CDA7-93A6-45DB-9062-E70E51ACB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1F08F63-561A-455E-8ED8-20CCE58E7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49593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44C813-EE84-4C00-BDF7-2FD444FA42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1580" y="942423"/>
            <a:ext cx="4694420" cy="1124392"/>
          </a:xfrm>
          <a:prstGeom prst="rect">
            <a:avLst/>
          </a:prstGeom>
        </p:spPr>
        <p:txBody>
          <a:bodyPr rtlCol="0" anchor="b"/>
          <a:lstStyle>
            <a:lvl1pPr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9" name="Espaço Reservado para Texto 11">
            <a:extLst>
              <a:ext uri="{FF2B5EF4-FFF2-40B4-BE49-F238E27FC236}">
                <a16:creationId xmlns:a16="http://schemas.microsoft.com/office/drawing/2014/main" id="{41FB44AB-9520-4C96-A83D-2FABD15CBE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0587" y="2329867"/>
            <a:ext cx="4058872" cy="3156533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200000"/>
              </a:lnSpc>
              <a:spcBef>
                <a:spcPts val="0"/>
              </a:spcBef>
              <a:buFont typeface="Segoe UI Light" panose="020B0502040204020203" pitchFamily="34" charset="0"/>
              <a:buNone/>
              <a:defRPr lang="pt-BR" sz="2000" cap="none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6B1A04-4BA1-4FCF-B19E-6A052911C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DD33EA-800C-403C-867B-B4178A7C3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7" name="Espaço Reservado para Imagem 2">
            <a:extLst>
              <a:ext uri="{FF2B5EF4-FFF2-40B4-BE49-F238E27FC236}">
                <a16:creationId xmlns:a16="http://schemas.microsoft.com/office/drawing/2014/main" id="{0285C91D-2914-4BB9-A857-7DFA168C761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83361" y="0"/>
            <a:ext cx="3598052" cy="325810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6896BB5-7888-43CA-A76C-BF7DE06DF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83361" y="3599895"/>
            <a:ext cx="3598052" cy="325810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foto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6C8D158-80CE-4259-AE40-6EC8A072E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9022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FEC8E4-E66E-43DD-B7F9-77510035A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7600" y="2921000"/>
            <a:ext cx="4749800" cy="527050"/>
          </a:xfrm>
          <a:prstGeom prst="rect">
            <a:avLst/>
          </a:prstGeom>
        </p:spPr>
        <p:txBody>
          <a:bodyPr rtlCol="0" anchor="b"/>
          <a:lstStyle>
            <a:lvl1pPr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O TÍTULO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3DA549A2-F99E-46CF-BFF2-0F2D5834E1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492125"/>
            <a:ext cx="4114800" cy="53721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foto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8E76B184-0041-41D4-948C-64DE4AB097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97600" y="3429000"/>
            <a:ext cx="4749800" cy="2129971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pt-BR" sz="1400" cap="none" spc="50" baseline="0">
                <a:latin typeface="+mn-lt"/>
              </a:defRPr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89B09CA-52A5-4AB5-AF1F-8A2194181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F5B9A3-008F-4631-AAAD-66E8363F3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4547ADF-979E-4B05-BD10-4C2F27964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9361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ncipais Objetiv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38C8EB8A-A968-4E47-AE69-9A01E7717EB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98402" y="598401"/>
            <a:ext cx="9645056" cy="566119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A198BF-0DCC-40E9-B9E5-892F3CCF54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69978" y="3443968"/>
            <a:ext cx="6022021" cy="882499"/>
          </a:xfrm>
          <a:prstGeom prst="rect">
            <a:avLst/>
          </a:prstGeom>
          <a:solidFill>
            <a:schemeClr val="accent4">
              <a:alpha val="80000"/>
            </a:schemeClr>
          </a:solidFill>
        </p:spPr>
        <p:txBody>
          <a:bodyPr lIns="1371600" tIns="457200" rtlCol="0" anchor="ctr" anchorCtr="0"/>
          <a:lstStyle>
            <a:lvl1pPr>
              <a:defRPr lang="pt-BR" sz="3200" cap="all" spc="2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9" name="Espaço Reservado para Texto 11">
            <a:extLst>
              <a:ext uri="{FF2B5EF4-FFF2-40B4-BE49-F238E27FC236}">
                <a16:creationId xmlns:a16="http://schemas.microsoft.com/office/drawing/2014/main" id="{FAD04F8B-0B18-4B5F-B3A8-8EEDC439F5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69979" y="4326467"/>
            <a:ext cx="6022021" cy="830414"/>
          </a:xfrm>
          <a:prstGeom prst="rect">
            <a:avLst/>
          </a:prstGeom>
          <a:solidFill>
            <a:schemeClr val="accent4">
              <a:alpha val="80000"/>
            </a:schemeClr>
          </a:solidFill>
        </p:spPr>
        <p:txBody>
          <a:bodyPr lIns="1371600" bIns="365760" rtlCol="0" anchor="ctr"/>
          <a:lstStyle>
            <a:lvl1pPr marL="0" indent="0" algn="l">
              <a:buNone/>
              <a:defRPr lang="pt-BR" sz="2000" i="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1593073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empenho Trimest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9EE33C-7BB8-4644-AC43-EAFCF071A5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9663" y="498928"/>
            <a:ext cx="9972675" cy="567873"/>
          </a:xfrm>
          <a:prstGeom prst="rect">
            <a:avLst/>
          </a:prstGeom>
        </p:spPr>
        <p:txBody>
          <a:bodyPr rtlCol="0"/>
          <a:lstStyle>
            <a:lvl1pPr algn="ctr"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36A6D30-3C9B-4105-8529-1FC3C479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F6CE03B-D3BE-49C6-B2A4-0E17803F1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3DEB961D-2B84-4E52-A71A-1C55CFFD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727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Áreas de Cresc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AAA794-F088-4753-95A0-021064EE61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4166"/>
            <a:ext cx="10515600" cy="567873"/>
          </a:xfrm>
          <a:prstGeom prst="rect">
            <a:avLst/>
          </a:prstGeom>
        </p:spPr>
        <p:txBody>
          <a:bodyPr rtlCol="0"/>
          <a:lstStyle>
            <a:lvl1pPr algn="ctr"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7C3E83D-2F76-4F03-9EF6-81DED406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3D99F77-FE1A-4CD5-8B1C-50D8981A1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84CA1C4-7C3D-4FAE-B5FC-D235F6D9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39488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C8E96375-73CE-4ED7-90B6-293AB27ED0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pc="400" baseline="0"/>
            </a:lvl1pPr>
          </a:lstStyle>
          <a:p>
            <a:pPr rtl="0"/>
            <a:r>
              <a:rPr lang="pt-BR"/>
              <a:t>Clique para adicionar foto</a:t>
            </a:r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E8AED7C-EFC3-4427-AD37-E7AA4AF0CF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181910"/>
            <a:ext cx="12192000" cy="3352227"/>
          </a:xfrm>
          <a:custGeom>
            <a:avLst/>
            <a:gdLst>
              <a:gd name="connsiteX0" fmla="*/ 11721830 w 12192000"/>
              <a:gd name="connsiteY0" fmla="*/ 0 h 3352227"/>
              <a:gd name="connsiteX1" fmla="*/ 12192000 w 12192000"/>
              <a:gd name="connsiteY1" fmla="*/ 0 h 3352227"/>
              <a:gd name="connsiteX2" fmla="*/ 12192000 w 12192000"/>
              <a:gd name="connsiteY2" fmla="*/ 3352227 h 3352227"/>
              <a:gd name="connsiteX3" fmla="*/ 11721830 w 12192000"/>
              <a:gd name="connsiteY3" fmla="*/ 3352227 h 3352227"/>
              <a:gd name="connsiteX4" fmla="*/ 0 w 12192000"/>
              <a:gd name="connsiteY4" fmla="*/ 0 h 3352227"/>
              <a:gd name="connsiteX5" fmla="*/ 5525311 w 12192000"/>
              <a:gd name="connsiteY5" fmla="*/ 0 h 3352227"/>
              <a:gd name="connsiteX6" fmla="*/ 5525311 w 12192000"/>
              <a:gd name="connsiteY6" fmla="*/ 3352227 h 3352227"/>
              <a:gd name="connsiteX7" fmla="*/ 0 w 12192000"/>
              <a:gd name="connsiteY7" fmla="*/ 3352227 h 335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352227">
                <a:moveTo>
                  <a:pt x="11721830" y="0"/>
                </a:moveTo>
                <a:lnTo>
                  <a:pt x="12192000" y="0"/>
                </a:lnTo>
                <a:lnTo>
                  <a:pt x="12192000" y="3352227"/>
                </a:lnTo>
                <a:lnTo>
                  <a:pt x="11721830" y="3352227"/>
                </a:lnTo>
                <a:close/>
                <a:moveTo>
                  <a:pt x="0" y="0"/>
                </a:moveTo>
                <a:lnTo>
                  <a:pt x="5525311" y="0"/>
                </a:lnTo>
                <a:lnTo>
                  <a:pt x="5525311" y="3352227"/>
                </a:lnTo>
                <a:lnTo>
                  <a:pt x="0" y="3352227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  <a:alpha val="85000"/>
            </a:schemeClr>
          </a:solidFill>
        </p:spPr>
        <p:txBody>
          <a:bodyPr lIns="960120" rIns="7315200" rtlCol="0" anchor="b"/>
          <a:lstStyle>
            <a:lvl1pPr>
              <a:defRPr lang="pt-BR" sz="3200" cap="all" spc="200" baseline="0" dirty="0"/>
            </a:lvl1pPr>
          </a:lstStyle>
          <a:p>
            <a:pPr marL="0" lvl="0" rtl="0"/>
            <a:r>
              <a:rPr lang="pt-BR"/>
              <a:t>Clique para adicionar um título</a:t>
            </a:r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72FF0B66-A4D6-423A-AC8B-48E8CD7DF8B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4534137"/>
            <a:ext cx="12192000" cy="1141953"/>
          </a:xfrm>
          <a:custGeom>
            <a:avLst/>
            <a:gdLst>
              <a:gd name="connsiteX0" fmla="*/ 11721830 w 12192000"/>
              <a:gd name="connsiteY0" fmla="*/ 1 h 1141953"/>
              <a:gd name="connsiteX1" fmla="*/ 12192000 w 12192000"/>
              <a:gd name="connsiteY1" fmla="*/ 1 h 1141953"/>
              <a:gd name="connsiteX2" fmla="*/ 12192000 w 12192000"/>
              <a:gd name="connsiteY2" fmla="*/ 1141953 h 1141953"/>
              <a:gd name="connsiteX3" fmla="*/ 11721830 w 12192000"/>
              <a:gd name="connsiteY3" fmla="*/ 1141953 h 1141953"/>
              <a:gd name="connsiteX4" fmla="*/ 0 w 12192000"/>
              <a:gd name="connsiteY4" fmla="*/ 0 h 1141953"/>
              <a:gd name="connsiteX5" fmla="*/ 5525311 w 12192000"/>
              <a:gd name="connsiteY5" fmla="*/ 0 h 1141953"/>
              <a:gd name="connsiteX6" fmla="*/ 5525311 w 12192000"/>
              <a:gd name="connsiteY6" fmla="*/ 1141952 h 1141953"/>
              <a:gd name="connsiteX7" fmla="*/ 0 w 12192000"/>
              <a:gd name="connsiteY7" fmla="*/ 1141952 h 1141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141953">
                <a:moveTo>
                  <a:pt x="11721830" y="1"/>
                </a:moveTo>
                <a:lnTo>
                  <a:pt x="12192000" y="1"/>
                </a:lnTo>
                <a:lnTo>
                  <a:pt x="12192000" y="1141953"/>
                </a:lnTo>
                <a:lnTo>
                  <a:pt x="11721830" y="1141953"/>
                </a:lnTo>
                <a:close/>
                <a:moveTo>
                  <a:pt x="0" y="0"/>
                </a:moveTo>
                <a:lnTo>
                  <a:pt x="5525311" y="0"/>
                </a:lnTo>
                <a:lnTo>
                  <a:pt x="5525311" y="1141952"/>
                </a:lnTo>
                <a:lnTo>
                  <a:pt x="0" y="1141952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  <a:alpha val="85000"/>
            </a:schemeClr>
          </a:solidFill>
        </p:spPr>
        <p:txBody>
          <a:bodyPr lIns="960120" tIns="137160" rIns="6400800" rtlCol="0" anchor="t"/>
          <a:lstStyle>
            <a:lvl1pPr marL="0" indent="0">
              <a:buNone/>
              <a:defRPr lang="pt-BR" sz="2000" b="0" i="0" spc="200" baseline="0" dirty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marL="228600" lvl="0" indent="-228600" rtl="0"/>
            <a:r>
              <a:rPr lang="pt-BR"/>
              <a:t>Clique para adicionar um nome</a:t>
            </a:r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C52883E-0EA3-4DCA-BB78-AD84BBE5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pt-BR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31860F9-7B15-486D-B68B-1D5E02F6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pt-BR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190B89DE-8ADC-4391-8EAF-C713EA699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pt-BR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F91729D4-A164-47A3-830D-E792BCE699E4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80063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D93D2BF-453A-45BE-9E29-EC3F8D9F5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9846" y="1487527"/>
            <a:ext cx="2581554" cy="1325563"/>
          </a:xfrm>
          <a:prstGeom prst="rect">
            <a:avLst/>
          </a:prstGeom>
        </p:spPr>
        <p:txBody>
          <a:bodyPr rtlCol="0" anchor="b"/>
          <a:lstStyle>
            <a:lvl1pPr algn="ctr"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51" name="Espaço Reservado para Imagem 9">
            <a:extLst>
              <a:ext uri="{FF2B5EF4-FFF2-40B4-BE49-F238E27FC236}">
                <a16:creationId xmlns:a16="http://schemas.microsoft.com/office/drawing/2014/main" id="{C47B8159-559E-42C4-AA5B-7642DE42745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793630" y="677419"/>
            <a:ext cx="2357652" cy="16224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52" name="Espaço Reservado para Texto 17">
            <a:extLst>
              <a:ext uri="{FF2B5EF4-FFF2-40B4-BE49-F238E27FC236}">
                <a16:creationId xmlns:a16="http://schemas.microsoft.com/office/drawing/2014/main" id="{9E9FA76D-767D-4F48-9238-F384F4D4169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3628" y="2299842"/>
            <a:ext cx="2357652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6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53" name="Espaço Reservado para Texto 17">
            <a:extLst>
              <a:ext uri="{FF2B5EF4-FFF2-40B4-BE49-F238E27FC236}">
                <a16:creationId xmlns:a16="http://schemas.microsoft.com/office/drawing/2014/main" id="{40F2B787-B1D2-493C-ABA2-D6E69C4800D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93628" y="2774990"/>
            <a:ext cx="2357652" cy="47514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z="1200" b="0" i="0" cap="none" spc="200" baseline="0"/>
            </a:lvl1pPr>
          </a:lstStyle>
          <a:p>
            <a:pPr lvl="0" rtl="0"/>
            <a:r>
              <a:rPr lang="pt-BR"/>
              <a:t>Clique para o título</a:t>
            </a:r>
          </a:p>
        </p:txBody>
      </p:sp>
      <p:sp>
        <p:nvSpPr>
          <p:cNvPr id="54" name="Espaço Reservado para Imagem 9">
            <a:extLst>
              <a:ext uri="{FF2B5EF4-FFF2-40B4-BE49-F238E27FC236}">
                <a16:creationId xmlns:a16="http://schemas.microsoft.com/office/drawing/2014/main" id="{7FCC4980-412C-49F7-BF30-8693DD9EAC0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431774" y="677419"/>
            <a:ext cx="2357652" cy="16224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55" name="Espaço Reservado para Texto 17">
            <a:extLst>
              <a:ext uri="{FF2B5EF4-FFF2-40B4-BE49-F238E27FC236}">
                <a16:creationId xmlns:a16="http://schemas.microsoft.com/office/drawing/2014/main" id="{B9BD60DD-95CB-47D1-9C2F-5ACD3882066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31772" y="2299842"/>
            <a:ext cx="2357652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6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56" name="Espaço Reservado para Texto 17">
            <a:extLst>
              <a:ext uri="{FF2B5EF4-FFF2-40B4-BE49-F238E27FC236}">
                <a16:creationId xmlns:a16="http://schemas.microsoft.com/office/drawing/2014/main" id="{19FF93B2-766D-4558-94BE-49F215C0FF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31772" y="2774990"/>
            <a:ext cx="2357652" cy="47514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z="1200" b="0" i="0" cap="none" spc="200" baseline="0"/>
            </a:lvl1pPr>
          </a:lstStyle>
          <a:p>
            <a:pPr lvl="0" rtl="0"/>
            <a:r>
              <a:rPr lang="pt-BR"/>
              <a:t>Clique para o título</a:t>
            </a:r>
          </a:p>
        </p:txBody>
      </p:sp>
      <p:sp>
        <p:nvSpPr>
          <p:cNvPr id="57" name="Espaço Reservado para Imagem 9">
            <a:extLst>
              <a:ext uri="{FF2B5EF4-FFF2-40B4-BE49-F238E27FC236}">
                <a16:creationId xmlns:a16="http://schemas.microsoft.com/office/drawing/2014/main" id="{F16F9FCC-4EE2-4D18-8257-694E9C80F54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4793630" y="3250138"/>
            <a:ext cx="2357652" cy="16224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58" name="Espaço Reservado para Texto 17">
            <a:extLst>
              <a:ext uri="{FF2B5EF4-FFF2-40B4-BE49-F238E27FC236}">
                <a16:creationId xmlns:a16="http://schemas.microsoft.com/office/drawing/2014/main" id="{F434B9BC-2EC7-4433-BAA8-039EB5BED5C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793628" y="4872561"/>
            <a:ext cx="2357652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6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59" name="Espaço Reservado para Texto 17">
            <a:extLst>
              <a:ext uri="{FF2B5EF4-FFF2-40B4-BE49-F238E27FC236}">
                <a16:creationId xmlns:a16="http://schemas.microsoft.com/office/drawing/2014/main" id="{6F08FB05-53FB-4C19-A35C-592C4DFDFF4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793628" y="5347709"/>
            <a:ext cx="2357652" cy="47514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pt-BR" sz="1200" b="0" i="0" cap="none" spc="200" baseline="0"/>
            </a:lvl1pPr>
          </a:lstStyle>
          <a:p>
            <a:pPr lvl="0" rtl="0"/>
            <a:r>
              <a:rPr lang="pt-BR"/>
              <a:t>Clique para o título</a:t>
            </a:r>
          </a:p>
        </p:txBody>
      </p:sp>
      <p:sp>
        <p:nvSpPr>
          <p:cNvPr id="60" name="Espaço Reservado para Imagem 9">
            <a:extLst>
              <a:ext uri="{FF2B5EF4-FFF2-40B4-BE49-F238E27FC236}">
                <a16:creationId xmlns:a16="http://schemas.microsoft.com/office/drawing/2014/main" id="{9589D7D2-07DF-415C-A139-E911869A1BC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431774" y="3250138"/>
            <a:ext cx="2357652" cy="16224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foto</a:t>
            </a:r>
          </a:p>
        </p:txBody>
      </p:sp>
      <p:sp>
        <p:nvSpPr>
          <p:cNvPr id="61" name="Espaço Reservado para Texto 17">
            <a:extLst>
              <a:ext uri="{FF2B5EF4-FFF2-40B4-BE49-F238E27FC236}">
                <a16:creationId xmlns:a16="http://schemas.microsoft.com/office/drawing/2014/main" id="{E622F2E3-2C07-4ABC-A803-40361BBB738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431772" y="4872561"/>
            <a:ext cx="2357652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6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62" name="Espaço Reservado para Texto 17">
            <a:extLst>
              <a:ext uri="{FF2B5EF4-FFF2-40B4-BE49-F238E27FC236}">
                <a16:creationId xmlns:a16="http://schemas.microsoft.com/office/drawing/2014/main" id="{B505FD93-2404-46B6-9EE0-9CABFC5233E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31772" y="5347709"/>
            <a:ext cx="2357652" cy="47514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 sz="1200" b="0" i="0" cap="none" spc="200" baseline="0"/>
            </a:lvl1pPr>
          </a:lstStyle>
          <a:p>
            <a:pPr lvl="0" rtl="0"/>
            <a:r>
              <a:rPr lang="pt-BR"/>
              <a:t>Clique para o título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B91FF20-37AD-4448-896C-C37172D16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76AF771-F500-4564-96BB-2AC1F13F9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254F218-0E34-408C-AB25-76184E9AC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0753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e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0116A5-69B8-43BF-B141-AC2A4B6CEB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6217" y="1207697"/>
            <a:ext cx="2970156" cy="1622912"/>
          </a:xfrm>
          <a:prstGeom prst="rect">
            <a:avLst/>
          </a:prstGeom>
        </p:spPr>
        <p:txBody>
          <a:bodyPr rtlCol="0" anchor="b"/>
          <a:lstStyle>
            <a:lvl1pPr algn="ctr">
              <a:defRPr lang="pt-BR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6D283EBF-8FBA-4A7A-9DCE-23E0BF7F6AA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780553" y="1153717"/>
            <a:ext cx="1412050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48D76D02-A6E3-446F-B85B-CAD9ED06415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51733" y="2299842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19" name="Espaço Reservado para Texto 17">
            <a:extLst>
              <a:ext uri="{FF2B5EF4-FFF2-40B4-BE49-F238E27FC236}">
                <a16:creationId xmlns:a16="http://schemas.microsoft.com/office/drawing/2014/main" id="{90954B1A-CAD7-4645-A1B3-1A5EFD54C9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51733" y="2774991"/>
            <a:ext cx="2069690" cy="67212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pt-BR" sz="1100" b="0" i="0" cap="none" spc="200" baseline="0"/>
            </a:lvl1pPr>
          </a:lstStyle>
          <a:p>
            <a:pPr lvl="0" rtl="0"/>
            <a:r>
              <a:rPr lang="pt-BR"/>
              <a:t>Clique para adicionar um título</a:t>
            </a:r>
          </a:p>
        </p:txBody>
      </p:sp>
      <p:sp>
        <p:nvSpPr>
          <p:cNvPr id="28" name="Espaço Reservado para Imagem 9">
            <a:extLst>
              <a:ext uri="{FF2B5EF4-FFF2-40B4-BE49-F238E27FC236}">
                <a16:creationId xmlns:a16="http://schemas.microsoft.com/office/drawing/2014/main" id="{D517EAC0-89E0-4247-B048-92F65C868A7E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5891925" y="1153717"/>
            <a:ext cx="1412050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11" name="Espaço Reservado para Texto 17">
            <a:extLst>
              <a:ext uri="{FF2B5EF4-FFF2-40B4-BE49-F238E27FC236}">
                <a16:creationId xmlns:a16="http://schemas.microsoft.com/office/drawing/2014/main" id="{7F5710E0-5399-4C8A-9D92-390195CB6F2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563105" y="2299842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12" name="Espaço Reservado para Texto 17">
            <a:extLst>
              <a:ext uri="{FF2B5EF4-FFF2-40B4-BE49-F238E27FC236}">
                <a16:creationId xmlns:a16="http://schemas.microsoft.com/office/drawing/2014/main" id="{019883F1-27DD-46A1-AD71-3AE142560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563105" y="2774991"/>
            <a:ext cx="2069690" cy="67212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pt-BR" sz="1100" b="0" i="0" cap="none" spc="200" baseline="0"/>
            </a:lvl1pPr>
          </a:lstStyle>
          <a:p>
            <a:pPr lvl="0" rtl="0"/>
            <a:r>
              <a:rPr lang="pt-BR"/>
              <a:t>Clique para adicionar um título</a:t>
            </a:r>
          </a:p>
        </p:txBody>
      </p:sp>
      <p:sp>
        <p:nvSpPr>
          <p:cNvPr id="29" name="Espaço Reservado para Imagem 9">
            <a:extLst>
              <a:ext uri="{FF2B5EF4-FFF2-40B4-BE49-F238E27FC236}">
                <a16:creationId xmlns:a16="http://schemas.microsoft.com/office/drawing/2014/main" id="{7847BEB8-AC95-445E-AFB4-34B7658BB992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8003297" y="1153717"/>
            <a:ext cx="1412049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14" name="Espaço Reservado para Texto 17">
            <a:extLst>
              <a:ext uri="{FF2B5EF4-FFF2-40B4-BE49-F238E27FC236}">
                <a16:creationId xmlns:a16="http://schemas.microsoft.com/office/drawing/2014/main" id="{82B5CAB5-1932-4DC0-BBBD-8ABA7C5D5DE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74476" y="2299842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15" name="Espaço Reservado para Texto 17">
            <a:extLst>
              <a:ext uri="{FF2B5EF4-FFF2-40B4-BE49-F238E27FC236}">
                <a16:creationId xmlns:a16="http://schemas.microsoft.com/office/drawing/2014/main" id="{E248F87C-2911-41CB-A4BD-6ECD4E13B8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74476" y="2774991"/>
            <a:ext cx="2069690" cy="67212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pt-BR" sz="1100" b="0" i="0" cap="none" spc="200" baseline="0"/>
            </a:lvl1pPr>
          </a:lstStyle>
          <a:p>
            <a:pPr lvl="0" rtl="0"/>
            <a:r>
              <a:rPr lang="pt-BR"/>
              <a:t>Clique para adicionar um título</a:t>
            </a:r>
          </a:p>
        </p:txBody>
      </p:sp>
      <p:sp>
        <p:nvSpPr>
          <p:cNvPr id="37" name="Espaço Reservado para Imagem 9">
            <a:extLst>
              <a:ext uri="{FF2B5EF4-FFF2-40B4-BE49-F238E27FC236}">
                <a16:creationId xmlns:a16="http://schemas.microsoft.com/office/drawing/2014/main" id="{7B6B3681-1E21-44DA-AADA-F5E638A87423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10114667" y="1153717"/>
            <a:ext cx="1412049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33" name="Espaço Reservado para Texto 17">
            <a:extLst>
              <a:ext uri="{FF2B5EF4-FFF2-40B4-BE49-F238E27FC236}">
                <a16:creationId xmlns:a16="http://schemas.microsoft.com/office/drawing/2014/main" id="{2D88AD4B-15C6-42C2-B9A5-BD645DA67D7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785846" y="2299842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34" name="Espaço Reservado para Texto 17">
            <a:extLst>
              <a:ext uri="{FF2B5EF4-FFF2-40B4-BE49-F238E27FC236}">
                <a16:creationId xmlns:a16="http://schemas.microsoft.com/office/drawing/2014/main" id="{D79E337C-DD94-4BC6-9F28-69AC04CD2B3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785846" y="2774991"/>
            <a:ext cx="2069690" cy="67212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pt-BR" sz="1100" b="0" i="0" cap="none" spc="200" baseline="0"/>
            </a:lvl1pPr>
          </a:lstStyle>
          <a:p>
            <a:pPr lvl="0" rtl="0"/>
            <a:r>
              <a:rPr lang="pt-BR"/>
              <a:t>Clique para adicionar um título</a:t>
            </a:r>
          </a:p>
        </p:txBody>
      </p:sp>
      <p:sp>
        <p:nvSpPr>
          <p:cNvPr id="30" name="Espaço Reservado para Imagem 9">
            <a:extLst>
              <a:ext uri="{FF2B5EF4-FFF2-40B4-BE49-F238E27FC236}">
                <a16:creationId xmlns:a16="http://schemas.microsoft.com/office/drawing/2014/main" id="{B50A84FF-F66B-4AB8-837C-E3025F19E9C0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3780553" y="3614936"/>
            <a:ext cx="1412050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17" name="Espaço Reservado para Texto 17">
            <a:extLst>
              <a:ext uri="{FF2B5EF4-FFF2-40B4-BE49-F238E27FC236}">
                <a16:creationId xmlns:a16="http://schemas.microsoft.com/office/drawing/2014/main" id="{540D9937-87C5-40B3-86E6-F1CBFCA40CA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51733" y="4767397"/>
            <a:ext cx="2069691" cy="47640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20" name="Espaço Reservado para Texto 17">
            <a:extLst>
              <a:ext uri="{FF2B5EF4-FFF2-40B4-BE49-F238E27FC236}">
                <a16:creationId xmlns:a16="http://schemas.microsoft.com/office/drawing/2014/main" id="{C81570DE-3568-4F16-9DF8-269B29DDE60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51733" y="5242840"/>
            <a:ext cx="2069691" cy="69719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pt-BR" sz="1100" b="0" i="0" cap="none" spc="200" baseline="0"/>
            </a:lvl1pPr>
          </a:lstStyle>
          <a:p>
            <a:pPr lvl="0" rtl="0"/>
            <a:r>
              <a:rPr lang="pt-BR"/>
              <a:t>Clique para adicionar um título</a:t>
            </a:r>
          </a:p>
        </p:txBody>
      </p:sp>
      <p:sp>
        <p:nvSpPr>
          <p:cNvPr id="31" name="Espaço Reservado para Imagem 9">
            <a:extLst>
              <a:ext uri="{FF2B5EF4-FFF2-40B4-BE49-F238E27FC236}">
                <a16:creationId xmlns:a16="http://schemas.microsoft.com/office/drawing/2014/main" id="{41C26642-ECFF-4F11-B242-BBBA5D672DA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891925" y="3614936"/>
            <a:ext cx="1412050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22" name="Espaço Reservado para Texto 17">
            <a:extLst>
              <a:ext uri="{FF2B5EF4-FFF2-40B4-BE49-F238E27FC236}">
                <a16:creationId xmlns:a16="http://schemas.microsoft.com/office/drawing/2014/main" id="{5E4E35F3-EC7A-489D-985F-0CA9F0402B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63105" y="4768651"/>
            <a:ext cx="2069691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23" name="Espaço Reservado para Texto 17">
            <a:extLst>
              <a:ext uri="{FF2B5EF4-FFF2-40B4-BE49-F238E27FC236}">
                <a16:creationId xmlns:a16="http://schemas.microsoft.com/office/drawing/2014/main" id="{55AFBE6C-8E28-48EC-8798-5E463B8E47E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563105" y="5243800"/>
            <a:ext cx="2069691" cy="695361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pt-BR" sz="1100" b="0" i="0" cap="none" spc="200" baseline="0"/>
            </a:lvl1pPr>
          </a:lstStyle>
          <a:p>
            <a:pPr lvl="0" rtl="0"/>
            <a:r>
              <a:rPr lang="pt-BR"/>
              <a:t>Clique para adicionar um título</a:t>
            </a:r>
          </a:p>
        </p:txBody>
      </p:sp>
      <p:sp>
        <p:nvSpPr>
          <p:cNvPr id="32" name="Espaço Reservado para Imagem 9">
            <a:extLst>
              <a:ext uri="{FF2B5EF4-FFF2-40B4-BE49-F238E27FC236}">
                <a16:creationId xmlns:a16="http://schemas.microsoft.com/office/drawing/2014/main" id="{BCC40003-8966-4A03-9C79-EB95966FFE0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8003297" y="3614936"/>
            <a:ext cx="1412049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a foto</a:t>
            </a:r>
          </a:p>
        </p:txBody>
      </p:sp>
      <p:sp>
        <p:nvSpPr>
          <p:cNvPr id="25" name="Espaço Reservado para Texto 17">
            <a:extLst>
              <a:ext uri="{FF2B5EF4-FFF2-40B4-BE49-F238E27FC236}">
                <a16:creationId xmlns:a16="http://schemas.microsoft.com/office/drawing/2014/main" id="{023FE51B-CC62-42E7-BCF7-123DB0B9244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74476" y="4768651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26" name="Espaço Reservado para Texto 17">
            <a:extLst>
              <a:ext uri="{FF2B5EF4-FFF2-40B4-BE49-F238E27FC236}">
                <a16:creationId xmlns:a16="http://schemas.microsoft.com/office/drawing/2014/main" id="{3CA6C07A-2E37-4897-AF99-5152B241E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74476" y="5243800"/>
            <a:ext cx="2069690" cy="695361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pt-BR" sz="1100" b="0" i="0" cap="none" spc="200" baseline="0"/>
            </a:lvl1pPr>
          </a:lstStyle>
          <a:p>
            <a:pPr lvl="0" rtl="0"/>
            <a:r>
              <a:rPr lang="pt-BR"/>
              <a:t>Clique para adicionar um título</a:t>
            </a:r>
          </a:p>
        </p:txBody>
      </p:sp>
      <p:sp>
        <p:nvSpPr>
          <p:cNvPr id="38" name="Espaço Reservado para Imagem 9">
            <a:extLst>
              <a:ext uri="{FF2B5EF4-FFF2-40B4-BE49-F238E27FC236}">
                <a16:creationId xmlns:a16="http://schemas.microsoft.com/office/drawing/2014/main" id="{026B0125-C5D1-4397-BA37-9D1FCB7DA71E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0114667" y="3614936"/>
            <a:ext cx="1412049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pt-BR"/>
            </a:lvl1pPr>
          </a:lstStyle>
          <a:p>
            <a:pPr rtl="0"/>
            <a:r>
              <a:rPr lang="pt-BR"/>
              <a:t>Clique para adicionar foto</a:t>
            </a:r>
          </a:p>
        </p:txBody>
      </p:sp>
      <p:sp>
        <p:nvSpPr>
          <p:cNvPr id="35" name="Espaço Reservado para Texto 17">
            <a:extLst>
              <a:ext uri="{FF2B5EF4-FFF2-40B4-BE49-F238E27FC236}">
                <a16:creationId xmlns:a16="http://schemas.microsoft.com/office/drawing/2014/main" id="{A57BE95A-45E1-4F78-9162-0D9005657D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785846" y="4768651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pt-BR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pt-BR"/>
              <a:t>Clique para adicionar o nome</a:t>
            </a:r>
          </a:p>
        </p:txBody>
      </p:sp>
      <p:sp>
        <p:nvSpPr>
          <p:cNvPr id="36" name="Espaço Reservado para Texto 17">
            <a:extLst>
              <a:ext uri="{FF2B5EF4-FFF2-40B4-BE49-F238E27FC236}">
                <a16:creationId xmlns:a16="http://schemas.microsoft.com/office/drawing/2014/main" id="{EF2F2B86-E2A2-406A-9EED-2FBD6601798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785846" y="5243800"/>
            <a:ext cx="2069690" cy="695361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pt-BR" sz="1100" b="0" i="0" cap="none" spc="200" baseline="0"/>
            </a:lvl1pPr>
          </a:lstStyle>
          <a:p>
            <a:pPr lvl="0" rtl="0"/>
            <a:r>
              <a:rPr lang="pt-BR"/>
              <a:t>Clique para adicionar um título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B91FF20-37AD-4448-896C-C37172D16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76AF771-F500-4564-96BB-2AC1F13F9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254F218-0E34-408C-AB25-76184E9AC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7772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3FB4E19-B10C-43FA-AB4B-5D0396BD6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5C552B-0CAD-4920-B258-233A9F86DF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E983FFB-15A3-4B11-A130-4565577A3F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pt-BR"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91729D4-A164-47A3-830D-E792BCE699E4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710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63" r:id="rId8"/>
    <p:sldLayoutId id="2147483656" r:id="rId9"/>
    <p:sldLayoutId id="2147483657" r:id="rId10"/>
    <p:sldLayoutId id="2147483664" r:id="rId11"/>
    <p:sldLayoutId id="2147483658" r:id="rId12"/>
    <p:sldLayoutId id="2147483659" r:id="rId13"/>
    <p:sldLayoutId id="2147483660" r:id="rId14"/>
    <p:sldLayoutId id="2147483661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brieladtr.github.io/pizzaria_sicone/Menu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9F87754C-7233-1FF6-94A1-67383AFEB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0974" y="0"/>
            <a:ext cx="3178343" cy="685800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A3D64C50-A740-468A-8AB6-F949358D8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98" y="4518338"/>
            <a:ext cx="5278514" cy="1695707"/>
          </a:xfrm>
        </p:spPr>
        <p:txBody>
          <a:bodyPr lIns="91440" tIns="45720" rIns="91440" bIns="45720" rtlCol="0" anchor="b"/>
          <a:lstStyle>
            <a:defPPr>
              <a:defRPr lang="pt-BR"/>
            </a:defPPr>
          </a:lstStyle>
          <a:p>
            <a:r>
              <a:rPr lang="pt-BR" dirty="0">
                <a:solidFill>
                  <a:srgbClr val="000000"/>
                </a:solidFill>
                <a:cs typeface="Segoe UI Light"/>
              </a:rPr>
              <a:t>proposta de design gráfico</a:t>
            </a:r>
            <a:endParaRPr lang="pt-BR"/>
          </a:p>
        </p:txBody>
      </p:sp>
      <p:sp>
        <p:nvSpPr>
          <p:cNvPr id="6" name="Título 18">
            <a:extLst>
              <a:ext uri="{FF2B5EF4-FFF2-40B4-BE49-F238E27FC236}">
                <a16:creationId xmlns:a16="http://schemas.microsoft.com/office/drawing/2014/main" id="{B536F79D-23BD-1708-1F08-EA68BDE91F9A}"/>
              </a:ext>
            </a:extLst>
          </p:cNvPr>
          <p:cNvSpPr txBox="1">
            <a:spLocks/>
          </p:cNvSpPr>
          <p:nvPr/>
        </p:nvSpPr>
        <p:spPr>
          <a:xfrm>
            <a:off x="8116711" y="409222"/>
            <a:ext cx="2943578" cy="498828"/>
          </a:xfrm>
          <a:prstGeom prst="rect">
            <a:avLst/>
          </a:prstGeom>
        </p:spPr>
        <p:txBody>
          <a:bodyPr lIns="91440" tIns="45720" rIns="91440" bIns="45720" rtlCol="0" anchor="b"/>
          <a:lstStyle>
            <a:defPPr>
              <a:defRPr lang="pt-BR"/>
            </a:defPPr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pt-BR" sz="50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000" dirty="0">
                <a:solidFill>
                  <a:schemeClr val="bg1"/>
                </a:solidFill>
              </a:rPr>
              <a:t>Rebel </a:t>
            </a:r>
            <a:r>
              <a:rPr lang="pt-BR" sz="3000" dirty="0" err="1">
                <a:solidFill>
                  <a:schemeClr val="bg1"/>
                </a:solidFill>
              </a:rPr>
              <a:t>studio</a:t>
            </a:r>
            <a:endParaRPr lang="pt-BR" sz="3000">
              <a:solidFill>
                <a:schemeClr val="bg1"/>
              </a:solidFill>
              <a:cs typeface="Segoe UI Light"/>
            </a:endParaRPr>
          </a:p>
        </p:txBody>
      </p:sp>
      <p:sp>
        <p:nvSpPr>
          <p:cNvPr id="7" name="Título 18">
            <a:extLst>
              <a:ext uri="{FF2B5EF4-FFF2-40B4-BE49-F238E27FC236}">
                <a16:creationId xmlns:a16="http://schemas.microsoft.com/office/drawing/2014/main" id="{3BC7355F-C65A-F3DB-1BED-84FF7B680C89}"/>
              </a:ext>
            </a:extLst>
          </p:cNvPr>
          <p:cNvSpPr txBox="1">
            <a:spLocks/>
          </p:cNvSpPr>
          <p:nvPr/>
        </p:nvSpPr>
        <p:spPr>
          <a:xfrm>
            <a:off x="686533" y="6222353"/>
            <a:ext cx="5563605" cy="331815"/>
          </a:xfrm>
          <a:prstGeom prst="rect">
            <a:avLst/>
          </a:prstGeom>
        </p:spPr>
        <p:txBody>
          <a:bodyPr lIns="91440" tIns="45720" rIns="91440" bIns="45720" rtlCol="0" anchor="b"/>
          <a:lstStyle>
            <a:defPPr>
              <a:defRPr lang="pt-BR"/>
            </a:defPPr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pt-BR" sz="50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500" dirty="0"/>
              <a:t>FEITO ESPECIALMENTE PARA A PIZZARIA SICONE</a:t>
            </a:r>
            <a:endParaRPr lang="pt-BR" sz="1500" dirty="0">
              <a:cs typeface="Segoe UI Light"/>
            </a:endParaRP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8F94A06-38B8-4C8F-ABF0-FB763704D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87993" y="140624"/>
            <a:ext cx="1393642" cy="263110"/>
          </a:xfrm>
        </p:spPr>
        <p:txBody>
          <a:bodyPr lIns="91440" tIns="45720" rIns="91440" bIns="45720" rtlCol="0" anchor="t"/>
          <a:lstStyle>
            <a:defPPr>
              <a:defRPr lang="pt-BR"/>
            </a:defPPr>
          </a:lstStyle>
          <a:p>
            <a:r>
              <a:rPr lang="pt-BR" sz="1000" dirty="0">
                <a:cs typeface="Segoe UI Light"/>
              </a:rPr>
              <a:t>Construído por</a:t>
            </a:r>
          </a:p>
        </p:txBody>
      </p:sp>
    </p:spTree>
    <p:extLst>
      <p:ext uri="{BB962C8B-B14F-4D97-AF65-F5344CB8AC3E}">
        <p14:creationId xmlns:p14="http://schemas.microsoft.com/office/powerpoint/2010/main" val="972569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8FAB6D1-451D-4969-1DF6-B65878021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91729D4-A164-47A3-830D-E792BCE699E4}" type="slidenum">
              <a:rPr lang="pt-BR" smtClean="0"/>
              <a:t>10</a:t>
            </a:fld>
            <a:endParaRPr lang="pt-BR" dirty="0"/>
          </a:p>
        </p:txBody>
      </p:sp>
      <p:pic>
        <p:nvPicPr>
          <p:cNvPr id="9" name="Imagem 8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59A4B742-85D3-CCF5-32E8-EA355C48E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5156668" cy="6858000"/>
          </a:xfrm>
          <a:prstGeom prst="rect">
            <a:avLst/>
          </a:prstGeom>
        </p:spPr>
      </p:pic>
      <p:sp>
        <p:nvSpPr>
          <p:cNvPr id="11" name="Título 26">
            <a:extLst>
              <a:ext uri="{FF2B5EF4-FFF2-40B4-BE49-F238E27FC236}">
                <a16:creationId xmlns:a16="http://schemas.microsoft.com/office/drawing/2014/main" id="{B3254A25-B5BD-F92F-32A7-2FC471FCA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>
            <a:defPPr>
              <a:defRPr lang="pt-BR"/>
            </a:defPPr>
          </a:lstStyle>
          <a:p>
            <a:pPr algn="ctr"/>
            <a:r>
              <a: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website</a:t>
            </a:r>
            <a:endParaRPr lang="pt-BR">
              <a:solidFill>
                <a:schemeClr val="bg1"/>
              </a:solidFill>
              <a:cs typeface="Segoe UI Light"/>
            </a:endParaRPr>
          </a:p>
        </p:txBody>
      </p:sp>
      <p:sp>
        <p:nvSpPr>
          <p:cNvPr id="13" name="Título 26">
            <a:extLst>
              <a:ext uri="{FF2B5EF4-FFF2-40B4-BE49-F238E27FC236}">
                <a16:creationId xmlns:a16="http://schemas.microsoft.com/office/drawing/2014/main" id="{E6E0ADD1-A75E-D049-C2BA-8CC490443187}"/>
              </a:ext>
            </a:extLst>
          </p:cNvPr>
          <p:cNvSpPr txBox="1">
            <a:spLocks/>
          </p:cNvSpPr>
          <p:nvPr/>
        </p:nvSpPr>
        <p:spPr>
          <a:xfrm>
            <a:off x="1016340" y="4151332"/>
            <a:ext cx="3125337" cy="445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3200" kern="1200" cap="all" spc="200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000"/>
              </a:spcBef>
            </a:pPr>
            <a:r>
              <a: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Link</a:t>
            </a:r>
            <a:endParaRPr lang="en-US" sz="1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5" name="Imagem 14" descr="Código QR&#10;&#10;O conteúdo gerado por IA pode estar incorreto.">
            <a:extLst>
              <a:ext uri="{FF2B5EF4-FFF2-40B4-BE49-F238E27FC236}">
                <a16:creationId xmlns:a16="http://schemas.microsoft.com/office/drawing/2014/main" id="{D3B80F7A-98F8-1175-96CA-CB0C9CB5ED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9984" y="1660331"/>
            <a:ext cx="4260183" cy="4260183"/>
          </a:xfrm>
          <a:prstGeom prst="rect">
            <a:avLst/>
          </a:prstGeom>
        </p:spPr>
      </p:pic>
      <p:sp>
        <p:nvSpPr>
          <p:cNvPr id="17" name="Título 26">
            <a:extLst>
              <a:ext uri="{FF2B5EF4-FFF2-40B4-BE49-F238E27FC236}">
                <a16:creationId xmlns:a16="http://schemas.microsoft.com/office/drawing/2014/main" id="{42A34111-A342-12E1-C9EE-BDC006E16428}"/>
              </a:ext>
            </a:extLst>
          </p:cNvPr>
          <p:cNvSpPr txBox="1">
            <a:spLocks/>
          </p:cNvSpPr>
          <p:nvPr/>
        </p:nvSpPr>
        <p:spPr>
          <a:xfrm>
            <a:off x="775413" y="3791440"/>
            <a:ext cx="3616913" cy="2685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defPPr>
              <a:defRPr lang="pt-BR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3200" kern="1200" cap="all" spc="200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100" dirty="0" err="1">
                <a:solidFill>
                  <a:schemeClr val="bg1"/>
                </a:solidFill>
              </a:rPr>
              <a:t>Acesse</a:t>
            </a:r>
            <a:r>
              <a:rPr lang="en-US" sz="1100" dirty="0">
                <a:solidFill>
                  <a:schemeClr val="bg1"/>
                </a:solidFill>
              </a:rPr>
              <a:t> o site </a:t>
            </a:r>
            <a:r>
              <a:rPr lang="en-US" sz="1100" dirty="0" err="1">
                <a:solidFill>
                  <a:schemeClr val="bg1"/>
                </a:solidFill>
              </a:rPr>
              <a:t>pelo</a:t>
            </a:r>
            <a:r>
              <a:rPr lang="en-US" sz="1100" dirty="0">
                <a:solidFill>
                  <a:schemeClr val="bg1"/>
                </a:solidFill>
              </a:rPr>
              <a:t> link </a:t>
            </a:r>
            <a:r>
              <a:rPr lang="en-US" sz="1100" dirty="0" err="1">
                <a:solidFill>
                  <a:schemeClr val="bg1"/>
                </a:solidFill>
              </a:rPr>
              <a:t>abaixo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ou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qr</a:t>
            </a:r>
            <a:r>
              <a:rPr lang="en-US" sz="1100" dirty="0">
                <a:solidFill>
                  <a:schemeClr val="bg1"/>
                </a:solidFill>
              </a:rPr>
              <a:t> code</a:t>
            </a:r>
            <a:endParaRPr lang="pt-BR" sz="1100">
              <a:solidFill>
                <a:schemeClr val="bg1"/>
              </a:solidFill>
              <a:cs typeface="Segoe UI Light"/>
            </a:endParaRPr>
          </a:p>
        </p:txBody>
      </p:sp>
      <p:sp>
        <p:nvSpPr>
          <p:cNvPr id="19" name="Título 26">
            <a:extLst>
              <a:ext uri="{FF2B5EF4-FFF2-40B4-BE49-F238E27FC236}">
                <a16:creationId xmlns:a16="http://schemas.microsoft.com/office/drawing/2014/main" id="{56B57AFA-FF7C-9B46-10F3-D173C018F17C}"/>
              </a:ext>
            </a:extLst>
          </p:cNvPr>
          <p:cNvSpPr txBox="1">
            <a:spLocks/>
          </p:cNvSpPr>
          <p:nvPr/>
        </p:nvSpPr>
        <p:spPr>
          <a:xfrm>
            <a:off x="6941597" y="6358176"/>
            <a:ext cx="3616913" cy="2685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defPPr>
              <a:defRPr lang="pt-BR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3200" kern="1200" cap="all" spc="200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100" dirty="0">
                <a:solidFill>
                  <a:schemeClr val="tx1"/>
                </a:solidFill>
                <a:cs typeface="Segoe UI Light"/>
              </a:rPr>
              <a:t>O Nome do site (</a:t>
            </a:r>
            <a:r>
              <a:rPr lang="en-US" sz="1100" dirty="0" err="1">
                <a:solidFill>
                  <a:schemeClr val="tx1"/>
                </a:solidFill>
                <a:cs typeface="Segoe UI Light"/>
              </a:rPr>
              <a:t>domínio</a:t>
            </a:r>
            <a:r>
              <a:rPr lang="en-US" sz="1100" dirty="0">
                <a:solidFill>
                  <a:schemeClr val="tx1"/>
                </a:solidFill>
                <a:cs typeface="Segoe UI Light"/>
              </a:rPr>
              <a:t>) é </a:t>
            </a:r>
            <a:r>
              <a:rPr lang="en-US" sz="1100" dirty="0" err="1">
                <a:solidFill>
                  <a:schemeClr val="tx1"/>
                </a:solidFill>
                <a:cs typeface="Segoe UI Light"/>
              </a:rPr>
              <a:t>provisório</a:t>
            </a:r>
            <a:r>
              <a:rPr lang="en-US" sz="1100" dirty="0">
                <a:solidFill>
                  <a:schemeClr val="tx1"/>
                </a:solidFill>
                <a:cs typeface="Segoe UI Ligh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16892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C208E-14F1-AC52-3E0C-213DCB50F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Imagem 4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568F003D-8C3A-7972-1D9C-52B2985BE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744033" y="3293091"/>
            <a:ext cx="9444529" cy="1916134"/>
          </a:xfrm>
          <a:prstGeom prst="rect">
            <a:avLst/>
          </a:prstGeom>
        </p:spPr>
      </p:pic>
      <p:pic>
        <p:nvPicPr>
          <p:cNvPr id="10" name="Espaço Reservado para Imagem 4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FD4CC60E-E5CA-F6C2-8FED-2833E78A3D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-3177" y="756433"/>
            <a:ext cx="9645055" cy="1916134"/>
          </a:xfrm>
          <a:prstGeom prst="rect">
            <a:avLst/>
          </a:prstGeom>
        </p:spPr>
      </p:pic>
      <p:pic>
        <p:nvPicPr>
          <p:cNvPr id="5" name="Espaço Reservado para Imagem 4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D1011B80-66D8-1ECF-C8E8-1D1ADDB5109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/>
          <a:stretch/>
        </p:blipFill>
        <p:spPr>
          <a:xfrm>
            <a:off x="-895519" y="225039"/>
            <a:ext cx="9645055" cy="5425344"/>
          </a:xfr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12C4FEF4-75AC-ADF1-2FD5-1196DCD05C62}"/>
              </a:ext>
            </a:extLst>
          </p:cNvPr>
          <p:cNvSpPr txBox="1"/>
          <p:nvPr/>
        </p:nvSpPr>
        <p:spPr>
          <a:xfrm>
            <a:off x="8033085" y="3431005"/>
            <a:ext cx="40766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cap="all" dirty="0">
                <a:solidFill>
                  <a:schemeClr val="bg1"/>
                </a:solidFill>
                <a:cs typeface="Segoe UI Light"/>
              </a:rPr>
              <a:t>Redesign do app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D0AA7FA-CED9-AD85-27A1-2AFA5B033D06}"/>
              </a:ext>
            </a:extLst>
          </p:cNvPr>
          <p:cNvSpPr txBox="1"/>
          <p:nvPr/>
        </p:nvSpPr>
        <p:spPr>
          <a:xfrm>
            <a:off x="8253664" y="4082715"/>
            <a:ext cx="364556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cap="all" dirty="0">
                <a:solidFill>
                  <a:schemeClr val="bg1"/>
                </a:solidFill>
                <a:cs typeface="Segoe UI Light"/>
              </a:rPr>
              <a:t>A </a:t>
            </a:r>
            <a:r>
              <a:rPr lang="en-US" sz="1600" cap="all" dirty="0" err="1">
                <a:solidFill>
                  <a:schemeClr val="bg1"/>
                </a:solidFill>
                <a:cs typeface="Segoe UI Light"/>
              </a:rPr>
              <a:t>Funcionalidade</a:t>
            </a:r>
            <a:r>
              <a:rPr lang="en-US" sz="1600" cap="all" dirty="0">
                <a:solidFill>
                  <a:schemeClr val="bg1"/>
                </a:solidFill>
                <a:cs typeface="Segoe UI Light"/>
              </a:rPr>
              <a:t> </a:t>
            </a:r>
            <a:r>
              <a:rPr lang="en-US" sz="1600" cap="all" dirty="0" err="1">
                <a:solidFill>
                  <a:schemeClr val="bg1"/>
                </a:solidFill>
                <a:cs typeface="Segoe UI Light"/>
              </a:rPr>
              <a:t>permanece</a:t>
            </a:r>
            <a:r>
              <a:rPr lang="en-US" sz="1600" cap="all" dirty="0">
                <a:solidFill>
                  <a:schemeClr val="bg1"/>
                </a:solidFill>
                <a:cs typeface="Segoe UI Light"/>
              </a:rPr>
              <a:t> </a:t>
            </a:r>
            <a:r>
              <a:rPr lang="en-US" sz="1600" cap="all" dirty="0" err="1">
                <a:solidFill>
                  <a:schemeClr val="bg1"/>
                </a:solidFill>
                <a:cs typeface="Segoe UI Light"/>
              </a:rPr>
              <a:t>igual</a:t>
            </a:r>
            <a:r>
              <a:rPr lang="en-US" sz="1600" cap="all" dirty="0">
                <a:solidFill>
                  <a:schemeClr val="bg1"/>
                </a:solidFill>
                <a:cs typeface="Segoe UI Light"/>
              </a:rPr>
              <a:t>! Mas </a:t>
            </a:r>
            <a:r>
              <a:rPr lang="en-US" sz="1600" cap="all" dirty="0" err="1">
                <a:solidFill>
                  <a:schemeClr val="bg1"/>
                </a:solidFill>
                <a:cs typeface="Segoe UI Light"/>
              </a:rPr>
              <a:t>melhoramos</a:t>
            </a:r>
            <a:r>
              <a:rPr lang="en-US" sz="1600" cap="all" dirty="0">
                <a:solidFill>
                  <a:schemeClr val="bg1"/>
                </a:solidFill>
                <a:cs typeface="Segoe UI Light"/>
              </a:rPr>
              <a:t> a interface!</a:t>
            </a:r>
            <a:endParaRPr lang="pt-BR" sz="1600" dirty="0">
              <a:solidFill>
                <a:schemeClr val="bg1"/>
              </a:solidFill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22656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CD1F0-99A7-8D07-4CFB-D22225CD5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222D409B-F47D-3FF2-48C8-88D5F13B4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pPr rtl="0"/>
              <a:t>12</a:t>
            </a:fld>
            <a:endParaRPr lang="pt-BR" dirty="0"/>
          </a:p>
        </p:txBody>
      </p:sp>
      <p:pic>
        <p:nvPicPr>
          <p:cNvPr id="12" name="Imagem 11" descr="Interface gráfica do usuário, Aplicativo, Site&#10;&#10;O conteúdo gerado por IA pode estar incorreto.">
            <a:extLst>
              <a:ext uri="{FF2B5EF4-FFF2-40B4-BE49-F238E27FC236}">
                <a16:creationId xmlns:a16="http://schemas.microsoft.com/office/drawing/2014/main" id="{B0A9D2DD-F9F7-6BE8-A7CF-7BBDB07F9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911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4D8CB-8A3E-C1EB-1B54-419B6AD1D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Imagem 4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1B39FDA4-B2B6-A26A-FA11-209A2550CBF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>
          <a:xfrm>
            <a:off x="598402" y="716328"/>
            <a:ext cx="9645055" cy="5425344"/>
          </a:xfrm>
          <a:prstGeom prst="rect">
            <a:avLst/>
          </a:prstGeom>
        </p:spPr>
      </p:pic>
      <p:sp>
        <p:nvSpPr>
          <p:cNvPr id="24" name="Título 23">
            <a:extLst>
              <a:ext uri="{FF2B5EF4-FFF2-40B4-BE49-F238E27FC236}">
                <a16:creationId xmlns:a16="http://schemas.microsoft.com/office/drawing/2014/main" id="{5D50B3BB-901F-64AE-9B43-10C8F10C4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9978" y="3443968"/>
            <a:ext cx="6022021" cy="882499"/>
          </a:xfrm>
        </p:spPr>
        <p:txBody>
          <a:bodyPr lIns="1371600" tIns="457200" rIns="91440" bIns="45720" rtlCol="0" anchor="ctr" anchorCtr="0"/>
          <a:lstStyle>
            <a:defPPr>
              <a:defRPr lang="pt-BR"/>
            </a:defPPr>
          </a:lstStyle>
          <a:p>
            <a:r>
              <a:rPr lang="pt-BR" dirty="0">
                <a:solidFill>
                  <a:srgbClr val="FFFFFF"/>
                </a:solidFill>
              </a:rPr>
              <a:t>CARDÁPIO</a:t>
            </a:r>
            <a:endParaRPr lang="pt-BR" dirty="0"/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AE58F776-42B8-1C06-195D-C0782A4B989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69979" y="4326467"/>
            <a:ext cx="6022021" cy="830414"/>
          </a:xfrm>
        </p:spPr>
        <p:txBody>
          <a:bodyPr lIns="1371600" tIns="45720" rIns="91440" bIns="365760" rtlCol="0" anchor="ctr"/>
          <a:lstStyle>
            <a:defPPr>
              <a:defRPr lang="pt-BR"/>
            </a:defPPr>
          </a:lstStyle>
          <a:p>
            <a:r>
              <a:rPr lang="pt-BR" dirty="0">
                <a:cs typeface="Segoe UI Light"/>
              </a:rPr>
              <a:t>DIGITAL E FÍSICO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08423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3BBC5-E82E-75C0-EE4A-C718D931F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1323BB93-F493-8D2D-EB63-3C1327B22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pPr rtl="0"/>
              <a:t>14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696777A-D23B-CE6D-AB0C-9265A8879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857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01925A-D6AF-F3B7-4F5F-F063FA593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Texto&#10;&#10;O conteúdo gerado por IA pode estar incorreto.">
            <a:extLst>
              <a:ext uri="{FF2B5EF4-FFF2-40B4-BE49-F238E27FC236}">
                <a16:creationId xmlns:a16="http://schemas.microsoft.com/office/drawing/2014/main" id="{9C4A8A91-F652-7D4F-D733-354E6B21E4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889" r="1" b="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ítulo 23">
            <a:extLst>
              <a:ext uri="{FF2B5EF4-FFF2-40B4-BE49-F238E27FC236}">
                <a16:creationId xmlns:a16="http://schemas.microsoft.com/office/drawing/2014/main" id="{DDF5E3B6-A9E2-26A7-BFFA-08D0896DE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 anchorCtr="0">
            <a:normAutofit/>
          </a:bodyPr>
          <a:lstStyle>
            <a:defPPr>
              <a:defRPr lang="pt-BR"/>
            </a:defPPr>
          </a:lstStyle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CARDÁPIO digital do site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CA2E0EF-2DA9-F008-C88E-97EA312C8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pPr defTabSz="457200">
              <a:spcAft>
                <a:spcPts val="600"/>
              </a:spcAft>
            </a:pPr>
            <a:fld id="{F91729D4-A164-47A3-830D-E792BCE699E4}" type="slidenum">
              <a:rPr lang="en-US" sz="1200">
                <a:solidFill>
                  <a:srgbClr val="FFFFFF"/>
                </a:solidFill>
              </a:rPr>
              <a:pPr defTabSz="457200">
                <a:spcAft>
                  <a:spcPts val="600"/>
                </a:spcAft>
              </a:pPr>
              <a:t>15</a:t>
            </a:fld>
            <a:endParaRPr lang="en-US" sz="1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726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5B0F0-825A-407A-AC6B-84A386FB5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Imagem 4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2616C81D-4053-AF4B-40C5-3FD4B93C518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>
          <a:xfrm>
            <a:off x="598402" y="716328"/>
            <a:ext cx="9645055" cy="5425344"/>
          </a:xfrm>
        </p:spPr>
      </p:pic>
      <p:sp>
        <p:nvSpPr>
          <p:cNvPr id="24" name="Título 23">
            <a:extLst>
              <a:ext uri="{FF2B5EF4-FFF2-40B4-BE49-F238E27FC236}">
                <a16:creationId xmlns:a16="http://schemas.microsoft.com/office/drawing/2014/main" id="{5C3BF3AA-435E-C0D7-2616-600339CAD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9978" y="3443968"/>
            <a:ext cx="6022021" cy="882499"/>
          </a:xfrm>
        </p:spPr>
        <p:txBody>
          <a:bodyPr lIns="1371600" tIns="457200" rIns="91440" bIns="45720" rtlCol="0" anchor="ctr" anchorCtr="0"/>
          <a:lstStyle>
            <a:defPPr>
              <a:defRPr lang="pt-BR"/>
            </a:defPPr>
          </a:lstStyle>
          <a:p>
            <a:r>
              <a:rPr lang="pt-BR" dirty="0">
                <a:solidFill>
                  <a:srgbClr val="FFFFFF"/>
                </a:solidFill>
              </a:rPr>
              <a:t>MOCKUPS para posts</a:t>
            </a:r>
            <a:endParaRPr lang="pt-BR" dirty="0"/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71EE0E2A-EEB5-8D66-D3F3-8DD485BA04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69979" y="4326467"/>
            <a:ext cx="6022021" cy="830414"/>
          </a:xfrm>
        </p:spPr>
        <p:txBody>
          <a:bodyPr lIns="1371600" tIns="45720" rIns="91440" bIns="365760" rtlCol="0" anchor="ctr"/>
          <a:lstStyle>
            <a:defPPr>
              <a:defRPr lang="pt-BR"/>
            </a:defPPr>
          </a:lstStyle>
          <a:p>
            <a:r>
              <a:rPr lang="pt-BR" dirty="0">
                <a:cs typeface="Segoe UI Light"/>
              </a:rPr>
              <a:t>Stories, posts, </a:t>
            </a:r>
            <a:r>
              <a:rPr lang="pt-BR" dirty="0" err="1">
                <a:cs typeface="Segoe UI Light"/>
              </a:rPr>
              <a:t>instagram</a:t>
            </a:r>
            <a:r>
              <a:rPr lang="pt-BR" dirty="0">
                <a:cs typeface="Segoe UI Light"/>
              </a:rPr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3436165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6E93C3-0484-DF8C-5E14-72534B5DA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411CE1BA-5682-72EE-320C-03B2F5B6E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pPr rtl="0"/>
              <a:t>17</a:t>
            </a:fld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D8FC777-BF55-03A2-9619-CB57D367F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993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ço Reservado para Imagem 12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681D276C-2EB5-4A5D-AD46-BA67480003A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/>
        </p:blipFill>
        <p:spPr>
          <a:xfrm>
            <a:off x="0" y="-2554"/>
            <a:ext cx="12187990" cy="6855744"/>
          </a:xfr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91F92B90-FD10-47FA-922C-60FD7F0ED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073" y="1827058"/>
            <a:ext cx="3471418" cy="860106"/>
          </a:xfrm>
        </p:spPr>
        <p:txBody>
          <a:bodyPr lIns="91440" tIns="45720" rIns="91440" bIns="45720" rtlCol="0" anchor="b"/>
          <a:lstStyle>
            <a:defPPr>
              <a:defRPr lang="pt-BR"/>
            </a:defPPr>
          </a:lstStyle>
          <a:p>
            <a:pPr rtl="0"/>
            <a:r>
              <a:rPr lang="pt-BR" sz="5000" b="1" dirty="0">
                <a:solidFill>
                  <a:schemeClr val="bg1"/>
                </a:solidFill>
              </a:rPr>
              <a:t>Obrigado</a:t>
            </a:r>
            <a:endParaRPr lang="pt-BR" sz="5000" b="1" dirty="0">
              <a:solidFill>
                <a:schemeClr val="bg1"/>
              </a:solidFill>
              <a:cs typeface="Segoe UI Light"/>
            </a:endParaRP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96493815-2B96-4CA9-8D15-F0EB9A1557C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086477" y="3119487"/>
            <a:ext cx="4011410" cy="2061261"/>
          </a:xfrm>
        </p:spPr>
        <p:txBody>
          <a:bodyPr lIns="91440" tIns="45720" rIns="91440" bIns="45720" rtlCol="0" anchor="t"/>
          <a:lstStyle>
            <a:defPPr>
              <a:defRPr lang="pt-BR"/>
            </a:defPPr>
          </a:lstStyle>
          <a:p>
            <a:pPr algn="ctr"/>
            <a:r>
              <a:rPr lang="pt-BR" dirty="0">
                <a:solidFill>
                  <a:schemeClr val="bg1"/>
                </a:solidFill>
              </a:rPr>
              <a:t>Responsável: Gabriel Rocha</a:t>
            </a:r>
            <a:endParaRPr lang="pt-BR" dirty="0">
              <a:solidFill>
                <a:schemeClr val="bg1"/>
              </a:solidFill>
              <a:cs typeface="Segoe UI Light"/>
            </a:endParaRPr>
          </a:p>
          <a:p>
            <a:pPr algn="ctr"/>
            <a:r>
              <a:rPr lang="pt-BR" dirty="0">
                <a:solidFill>
                  <a:schemeClr val="bg1"/>
                </a:solidFill>
                <a:cs typeface="Segoe UI Light"/>
              </a:rPr>
              <a:t>Whatsapp: 11-96026-9386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B36962E-1AC0-4AE8-9E04-6FECBB97F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Rebel STUDIO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0C5EF685-39C2-409F-97E3-2C4713F25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pPr rtl="0"/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4003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ítulo 18">
            <a:extLst>
              <a:ext uri="{FF2B5EF4-FFF2-40B4-BE49-F238E27FC236}">
                <a16:creationId xmlns:a16="http://schemas.microsoft.com/office/drawing/2014/main" id="{E8D036FB-049F-42B9-8221-9EAE47689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3337" y="730312"/>
            <a:ext cx="2965116" cy="527050"/>
          </a:xfrm>
        </p:spPr>
        <p:txBody>
          <a:bodyPr lIns="91440" tIns="45720" rIns="91440" bIns="45720" rtlCol="0" anchor="b"/>
          <a:lstStyle>
            <a:defPPr>
              <a:defRPr lang="pt-BR"/>
            </a:defPPr>
          </a:lstStyle>
          <a:p>
            <a:pPr algn="r" rtl="0"/>
            <a:r>
              <a:rPr lang="pt-BR" dirty="0"/>
              <a:t>Introdução</a:t>
            </a:r>
            <a:endParaRPr lang="pt-BR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C558E8B1-0215-4BC8-AF46-4F9A87F2AE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3178" y="2529849"/>
            <a:ext cx="4749800" cy="3829260"/>
          </a:xfrm>
        </p:spPr>
        <p:txBody>
          <a:bodyPr lIns="91440" tIns="45720" rIns="91440" bIns="45720" rtlCol="0" anchor="t"/>
          <a:lstStyle>
            <a:defPPr>
              <a:defRPr lang="pt-BR"/>
            </a:defPPr>
          </a:lstStyle>
          <a:p>
            <a:pPr algn="just"/>
            <a:r>
              <a:rPr lang="pt-BR" dirty="0">
                <a:ea typeface="+mn-lt"/>
                <a:cs typeface="+mn-lt"/>
              </a:rPr>
              <a:t>A Rebel Studio é um estúdio criativo especializado em design gráfico, com foco em desenvolvimento de sites, criação de logotipos, identidade visual e </a:t>
            </a:r>
            <a:r>
              <a:rPr lang="pt-BR" err="1">
                <a:ea typeface="+mn-lt"/>
                <a:cs typeface="+mn-lt"/>
              </a:rPr>
              <a:t>mockups</a:t>
            </a:r>
            <a:r>
              <a:rPr lang="pt-BR" dirty="0">
                <a:ea typeface="+mn-lt"/>
                <a:cs typeface="+mn-lt"/>
              </a:rPr>
              <a:t> personalizados para redes sociais.</a:t>
            </a:r>
            <a:endParaRPr lang="pt-BR"/>
          </a:p>
          <a:p>
            <a:endParaRPr lang="pt-BR" dirty="0">
              <a:ea typeface="+mn-lt"/>
              <a:cs typeface="+mn-lt"/>
            </a:endParaRPr>
          </a:p>
          <a:p>
            <a:r>
              <a:rPr lang="pt-BR" dirty="0">
                <a:ea typeface="+mn-lt"/>
                <a:cs typeface="+mn-lt"/>
              </a:rPr>
              <a:t>Nesta proposta, oferecemos:</a:t>
            </a:r>
          </a:p>
          <a:p>
            <a:endParaRPr lang="pt-BR" dirty="0"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dirty="0">
                <a:ea typeface="+mn-lt"/>
                <a:cs typeface="+mn-lt"/>
              </a:rPr>
              <a:t>Website completo e responsivo (mobile)</a:t>
            </a:r>
            <a:endParaRPr lang="pt-BR" dirty="0">
              <a:cs typeface="Segoe UI Ligh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dirty="0">
                <a:ea typeface="+mn-lt"/>
                <a:cs typeface="+mn-lt"/>
              </a:rPr>
              <a:t>Logotipo novo e atualizado</a:t>
            </a:r>
            <a:endParaRPr lang="pt-BR" dirty="0">
              <a:cs typeface="Segoe UI Ligh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err="1">
                <a:ea typeface="+mn-lt"/>
                <a:cs typeface="+mn-lt"/>
              </a:rPr>
              <a:t>Redesign</a:t>
            </a:r>
            <a:r>
              <a:rPr lang="pt-BR" dirty="0">
                <a:ea typeface="+mn-lt"/>
                <a:cs typeface="+mn-lt"/>
              </a:rPr>
              <a:t> do aplicativo (Android e iOS)</a:t>
            </a:r>
            <a:endParaRPr lang="pt-BR" dirty="0">
              <a:cs typeface="Segoe UI Ligh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dirty="0">
                <a:ea typeface="+mn-lt"/>
                <a:cs typeface="+mn-lt"/>
              </a:rPr>
              <a:t>Cardápio físico e digital (no site)</a:t>
            </a:r>
          </a:p>
          <a:p>
            <a:pPr marL="285750" indent="-285750" algn="just">
              <a:buFont typeface="Arial"/>
              <a:buChar char="•"/>
            </a:pPr>
            <a:r>
              <a:rPr lang="pt-BR" err="1">
                <a:ea typeface="+mn-lt"/>
                <a:cs typeface="+mn-lt"/>
              </a:rPr>
              <a:t>Mockups</a:t>
            </a:r>
            <a:r>
              <a:rPr lang="pt-BR" dirty="0">
                <a:ea typeface="+mn-lt"/>
                <a:cs typeface="+mn-lt"/>
              </a:rPr>
              <a:t> exclusivos para postagens em redes sociais</a:t>
            </a:r>
          </a:p>
          <a:p>
            <a:pPr marL="285750" indent="-285750" algn="just">
              <a:buFont typeface="Arial"/>
              <a:buChar char="•"/>
            </a:pPr>
            <a:endParaRPr lang="pt-BR" dirty="0">
              <a:cs typeface="Segoe UI Light"/>
            </a:endParaRPr>
          </a:p>
          <a:p>
            <a:endParaRPr lang="pt-BR" dirty="0">
              <a:cs typeface="Segoe UI Light"/>
            </a:endParaRPr>
          </a:p>
          <a:p>
            <a:endParaRPr lang="pt-BR" dirty="0">
              <a:cs typeface="Segoe UI Light"/>
            </a:endParaRPr>
          </a:p>
          <a:p>
            <a:endParaRPr lang="pt-BR" dirty="0">
              <a:cs typeface="Segoe UI Light"/>
            </a:endParaRP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38202679-6595-4663-A854-969937BB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pPr rtl="0"/>
              <a:t>2</a:t>
            </a:fld>
            <a:endParaRPr lang="pt-BR" dirty="0"/>
          </a:p>
        </p:txBody>
      </p:sp>
      <p:pic>
        <p:nvPicPr>
          <p:cNvPr id="10" name="Imagem 9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7F0C144B-57A3-BBBE-840F-9E204C41A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1790" y="5885447"/>
            <a:ext cx="3358816" cy="94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05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ítulo 26">
            <a:extLst>
              <a:ext uri="{FF2B5EF4-FFF2-40B4-BE49-F238E27FC236}">
                <a16:creationId xmlns:a16="http://schemas.microsoft.com/office/drawing/2014/main" id="{F3F083B8-4B95-4C15-B710-4BC526A2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2681" y="923500"/>
            <a:ext cx="2173862" cy="703287"/>
          </a:xfrm>
        </p:spPr>
        <p:txBody>
          <a:bodyPr lIns="91440" tIns="45720" rIns="91440" bIns="45720" rtlCol="0" anchor="b"/>
          <a:lstStyle>
            <a:defPPr>
              <a:defRPr lang="pt-BR"/>
            </a:defPPr>
          </a:lstStyle>
          <a:p>
            <a:pPr algn="r"/>
            <a:r>
              <a:rPr lang="pt-BR" dirty="0"/>
              <a:t>Sumário</a:t>
            </a:r>
            <a:endParaRPr lang="pt-BR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938E3964-EE54-4BDC-A0A3-DC7D197FF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19" y="1848604"/>
            <a:ext cx="4058872" cy="4119059"/>
          </a:xfrm>
        </p:spPr>
        <p:txBody>
          <a:bodyPr lIns="91440" tIns="45720" rIns="91440" bIns="45720" rtlCol="0" anchor="t"/>
          <a:lstStyle>
            <a:defPPr>
              <a:defRPr lang="pt-BR"/>
            </a:defPPr>
          </a:lstStyle>
          <a:p>
            <a:pPr rtl="0"/>
            <a:endParaRPr lang="pt-BR" dirty="0">
              <a:cs typeface="Segoe UI Light"/>
            </a:endParaRPr>
          </a:p>
          <a:p>
            <a:r>
              <a:rPr lang="pt-BR" dirty="0">
                <a:cs typeface="Segoe UI Light"/>
              </a:rPr>
              <a:t>Logo / Cores</a:t>
            </a:r>
            <a:endParaRPr lang="pt-BR" dirty="0"/>
          </a:p>
          <a:p>
            <a:r>
              <a:rPr lang="pt-BR" dirty="0">
                <a:cs typeface="Segoe UI Light"/>
              </a:rPr>
              <a:t>Site</a:t>
            </a:r>
            <a:endParaRPr lang="pt-BR" dirty="0"/>
          </a:p>
          <a:p>
            <a:r>
              <a:rPr lang="pt-BR" dirty="0" err="1"/>
              <a:t>Redesign</a:t>
            </a:r>
            <a:r>
              <a:rPr lang="pt-BR" dirty="0"/>
              <a:t> do APP</a:t>
            </a:r>
            <a:endParaRPr lang="pt-BR" dirty="0">
              <a:solidFill>
                <a:srgbClr val="000000"/>
              </a:solidFill>
            </a:endParaRPr>
          </a:p>
          <a:p>
            <a:r>
              <a:rPr lang="pt-BR" dirty="0">
                <a:cs typeface="Segoe UI Light"/>
              </a:rPr>
              <a:t>Cardápio físico e digital</a:t>
            </a:r>
            <a:endParaRPr lang="pt-BR" dirty="0"/>
          </a:p>
          <a:p>
            <a:r>
              <a:rPr lang="pt-BR" dirty="0" err="1"/>
              <a:t>Mockups</a:t>
            </a:r>
            <a:r>
              <a:rPr lang="pt-BR" dirty="0"/>
              <a:t> para redes socias (posts)</a:t>
            </a:r>
            <a:endParaRPr lang="pt-BR" dirty="0">
              <a:cs typeface="Segoe UI Light"/>
            </a:endParaRP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5FE626F-057D-4E99-A748-F977659F2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pPr rtl="0"/>
              <a:t>3</a:t>
            </a:fld>
            <a:endParaRPr lang="pt-BR" dirty="0"/>
          </a:p>
        </p:txBody>
      </p:sp>
      <p:pic>
        <p:nvPicPr>
          <p:cNvPr id="24" name="Imagem 23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49B4A4F6-6C9C-D4E8-FC04-977136BA8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843" y="-20053"/>
            <a:ext cx="3358816" cy="94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42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Imagem 4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47DBE8E2-71E9-40A8-B25F-2D4F23E7668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>
          <a:xfrm>
            <a:off x="598402" y="716328"/>
            <a:ext cx="9645055" cy="5425344"/>
          </a:xfrm>
        </p:spPr>
      </p:pic>
      <p:sp>
        <p:nvSpPr>
          <p:cNvPr id="24" name="Título 23">
            <a:extLst>
              <a:ext uri="{FF2B5EF4-FFF2-40B4-BE49-F238E27FC236}">
                <a16:creationId xmlns:a16="http://schemas.microsoft.com/office/drawing/2014/main" id="{3413C595-4D01-4997-9A0A-E7606687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9978" y="3443968"/>
            <a:ext cx="6022021" cy="882499"/>
          </a:xfrm>
        </p:spPr>
        <p:txBody>
          <a:bodyPr lIns="1371600" tIns="457200" rIns="91440" bIns="45720" rtlCol="0" anchor="ctr" anchorCtr="0"/>
          <a:lstStyle>
            <a:defPPr>
              <a:defRPr lang="pt-BR"/>
            </a:defPPr>
          </a:lstStyle>
          <a:p>
            <a:r>
              <a:rPr lang="pt-BR" dirty="0">
                <a:solidFill>
                  <a:srgbClr val="FFFFFF"/>
                </a:solidFill>
              </a:rPr>
              <a:t>Logo e cores</a:t>
            </a:r>
            <a:endParaRPr lang="pt-BR" dirty="0"/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D7D3E7A5-4BD8-44AD-B116-D2CED7043DD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69979" y="4326467"/>
            <a:ext cx="6022021" cy="830414"/>
          </a:xfrm>
        </p:spPr>
        <p:txBody>
          <a:bodyPr lIns="1371600" tIns="45720" rIns="91440" bIns="365760" rtlCol="0" anchor="ctr"/>
          <a:lstStyle>
            <a:defPPr>
              <a:defRPr lang="pt-BR"/>
            </a:defPPr>
          </a:lstStyle>
          <a:p>
            <a:pPr rtl="0"/>
            <a:endParaRPr lang="pt-BR" dirty="0"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9313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7B21F-E01D-B4F5-F40C-F2C61C1CB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Diagrama&#10;&#10;O conteúdo gerado por IA pode estar incorreto.">
            <a:extLst>
              <a:ext uri="{FF2B5EF4-FFF2-40B4-BE49-F238E27FC236}">
                <a16:creationId xmlns:a16="http://schemas.microsoft.com/office/drawing/2014/main" id="{FCD6DCEB-3067-B934-B9BD-17378A85D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ítulo 26">
            <a:extLst>
              <a:ext uri="{FF2B5EF4-FFF2-40B4-BE49-F238E27FC236}">
                <a16:creationId xmlns:a16="http://schemas.microsoft.com/office/drawing/2014/main" id="{F8857861-9FA2-2693-EA94-30BD295B3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91" y="702921"/>
            <a:ext cx="3908414" cy="633103"/>
          </a:xfrm>
        </p:spPr>
        <p:txBody>
          <a:bodyPr lIns="91440" tIns="45720" rIns="91440" bIns="45720" rtlCol="0" anchor="b"/>
          <a:lstStyle>
            <a:defPPr>
              <a:defRPr lang="pt-BR"/>
            </a:defPPr>
          </a:lstStyle>
          <a:p>
            <a:r>
              <a:rPr lang="pt-BR" dirty="0"/>
              <a:t>IDEIAS DE LOGOS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F1E5C432-6E37-55F1-3472-E0A4BB21B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pPr rtl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72607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042B1-0C3E-DF64-8274-E8E87B50E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Diagrama&#10;&#10;O conteúdo gerado por IA pode estar incorreto.">
            <a:extLst>
              <a:ext uri="{FF2B5EF4-FFF2-40B4-BE49-F238E27FC236}">
                <a16:creationId xmlns:a16="http://schemas.microsoft.com/office/drawing/2014/main" id="{C579271B-7D3D-75D2-5C21-0A5C5FD21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ítulo 26">
            <a:extLst>
              <a:ext uri="{FF2B5EF4-FFF2-40B4-BE49-F238E27FC236}">
                <a16:creationId xmlns:a16="http://schemas.microsoft.com/office/drawing/2014/main" id="{CEAA2C88-5BB1-DDE8-EBE6-5F73449BC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91" y="372053"/>
            <a:ext cx="7918940" cy="633103"/>
          </a:xfrm>
        </p:spPr>
        <p:txBody>
          <a:bodyPr lIns="91440" tIns="45720" rIns="91440" bIns="45720" rtlCol="0" anchor="b"/>
          <a:lstStyle>
            <a:defPPr>
              <a:defRPr lang="pt-BR"/>
            </a:defPPr>
          </a:lstStyle>
          <a:p>
            <a:r>
              <a:rPr lang="pt-BR" dirty="0">
                <a:solidFill>
                  <a:schemeClr val="bg1"/>
                </a:solidFill>
              </a:rPr>
              <a:t>Logo escolhida para esse projeto</a:t>
            </a:r>
            <a:endParaRPr lang="pt-BR" dirty="0">
              <a:solidFill>
                <a:schemeClr val="bg1"/>
              </a:solidFill>
              <a:cs typeface="Segoe UI Light"/>
            </a:endParaRP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397CC45D-21E8-EBDA-BF19-6E5F3D343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F91729D4-A164-47A3-830D-E792BCE699E4}" type="slidenum">
              <a:rPr lang="pt-BR" smtClean="0"/>
              <a:pPr rtl="0"/>
              <a:t>6</a:t>
            </a:fld>
            <a:endParaRPr lang="pt-BR" dirty="0"/>
          </a:p>
        </p:txBody>
      </p:sp>
      <p:sp>
        <p:nvSpPr>
          <p:cNvPr id="8" name="Título 26">
            <a:extLst>
              <a:ext uri="{FF2B5EF4-FFF2-40B4-BE49-F238E27FC236}">
                <a16:creationId xmlns:a16="http://schemas.microsoft.com/office/drawing/2014/main" id="{C8991F96-4257-A2A2-03E5-CDD913F17F14}"/>
              </a:ext>
            </a:extLst>
          </p:cNvPr>
          <p:cNvSpPr txBox="1">
            <a:spLocks/>
          </p:cNvSpPr>
          <p:nvPr/>
        </p:nvSpPr>
        <p:spPr>
          <a:xfrm>
            <a:off x="4861169" y="5752566"/>
            <a:ext cx="5119154" cy="605224"/>
          </a:xfrm>
          <a:prstGeom prst="rect">
            <a:avLst/>
          </a:prstGeom>
        </p:spPr>
        <p:txBody>
          <a:bodyPr lIns="91440" tIns="45720" rIns="91440" bIns="45720" rtlCol="0" anchor="b"/>
          <a:lstStyle>
            <a:defPPr>
              <a:defRPr lang="pt-BR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3200" kern="1200" cap="all" spc="200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pt-BR" sz="1400" dirty="0">
                <a:solidFill>
                  <a:schemeClr val="bg1"/>
                </a:solidFill>
              </a:rPr>
              <a:t>UMA VERSÃO PARA TONS MAIS CLAROS</a:t>
            </a:r>
            <a:endParaRPr lang="pt-BR" dirty="0">
              <a:solidFill>
                <a:schemeClr val="bg1"/>
              </a:solidFill>
              <a:cs typeface="Segoe UI Light"/>
            </a:endParaRPr>
          </a:p>
          <a:p>
            <a:pPr algn="r"/>
            <a:r>
              <a:rPr lang="pt-BR" sz="1400" dirty="0">
                <a:solidFill>
                  <a:schemeClr val="bg1"/>
                </a:solidFill>
              </a:rPr>
              <a:t>E OUTRA PARA TONS MAIS ESCUROS</a:t>
            </a:r>
            <a:endParaRPr lang="pt-BR" sz="1400">
              <a:solidFill>
                <a:schemeClr val="bg1"/>
              </a:solidFill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373918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FFD205-B12F-E3A5-0441-C0F3517B0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4335F6DE-5A1B-913C-44D1-2713107FB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75" y="1071455"/>
            <a:ext cx="6589537" cy="4711522"/>
          </a:xfrm>
          <a:prstGeom prst="rect">
            <a:avLst/>
          </a:prstGeom>
        </p:spPr>
      </p:pic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3" y="623275"/>
            <a:ext cx="401217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ítulo 26">
            <a:extLst>
              <a:ext uri="{FF2B5EF4-FFF2-40B4-BE49-F238E27FC236}">
                <a16:creationId xmlns:a16="http://schemas.microsoft.com/office/drawing/2014/main" id="{1A47BBA5-F474-0937-AE29-8E4B8F304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2497" y="1056640"/>
            <a:ext cx="3197660" cy="3125746"/>
          </a:xfrm>
        </p:spPr>
        <p:txBody>
          <a:bodyPr vert="horz" lIns="91440" tIns="45720" rIns="91440" bIns="45720" rtlCol="0" anchor="b">
            <a:normAutofit/>
          </a:bodyPr>
          <a:lstStyle>
            <a:defPPr>
              <a:defRPr lang="pt-BR"/>
            </a:defPPr>
          </a:lstStyle>
          <a:p>
            <a:pPr algn="ctr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Paleta </a:t>
            </a:r>
            <a:r>
              <a:rPr lang="en-US" sz="3600" dirty="0">
                <a:solidFill>
                  <a:schemeClr val="tx1"/>
                </a:solidFill>
              </a:rPr>
              <a:t>de cores</a:t>
            </a:r>
            <a:endParaRPr lang="en-US" sz="3600" dirty="0">
              <a:solidFill>
                <a:schemeClr val="tx1"/>
              </a:solidFill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97492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BE803-3B43-E12C-014A-0DE8B6466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Imagem 4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74955375-50CA-731F-1C82-A46558C71CC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>
          <a:xfrm>
            <a:off x="598402" y="716328"/>
            <a:ext cx="9645055" cy="5425344"/>
          </a:xfrm>
        </p:spPr>
      </p:pic>
      <p:sp>
        <p:nvSpPr>
          <p:cNvPr id="24" name="Título 23">
            <a:extLst>
              <a:ext uri="{FF2B5EF4-FFF2-40B4-BE49-F238E27FC236}">
                <a16:creationId xmlns:a16="http://schemas.microsoft.com/office/drawing/2014/main" id="{8653509F-3312-52D5-8FD4-7B222774F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9978" y="3443968"/>
            <a:ext cx="6022021" cy="882499"/>
          </a:xfrm>
        </p:spPr>
        <p:txBody>
          <a:bodyPr lIns="1371600" tIns="457200" rIns="91440" bIns="45720" rtlCol="0" anchor="ctr" anchorCtr="0"/>
          <a:lstStyle>
            <a:defPPr>
              <a:defRPr lang="pt-BR"/>
            </a:defPPr>
          </a:lstStyle>
          <a:p>
            <a:r>
              <a:rPr lang="pt-BR" dirty="0" err="1">
                <a:solidFill>
                  <a:srgbClr val="FFFFFF"/>
                </a:solidFill>
              </a:rPr>
              <a:t>webSite</a:t>
            </a:r>
            <a:endParaRPr lang="pt-BR" dirty="0" err="1"/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CC907929-B60B-E0D3-01B6-08ED7CB87F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69979" y="4326467"/>
            <a:ext cx="6022021" cy="1087474"/>
          </a:xfrm>
        </p:spPr>
        <p:txBody>
          <a:bodyPr lIns="1371600" tIns="45720" rIns="91440" bIns="365760" rtlCol="0" anchor="ctr"/>
          <a:lstStyle>
            <a:defPPr>
              <a:defRPr lang="pt-BR"/>
            </a:defPPr>
          </a:lstStyle>
          <a:p>
            <a:r>
              <a:rPr lang="pt-BR" dirty="0">
                <a:cs typeface="Segoe UI Light"/>
              </a:rPr>
              <a:t>Plataforma digital para computador e mobile com temática de pizzaria italiana</a:t>
            </a:r>
          </a:p>
        </p:txBody>
      </p:sp>
    </p:spTree>
    <p:extLst>
      <p:ext uri="{BB962C8B-B14F-4D97-AF65-F5344CB8AC3E}">
        <p14:creationId xmlns:p14="http://schemas.microsoft.com/office/powerpoint/2010/main" val="3658485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B3002C-2411-1119-08E0-310587FB0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35993C63-AEBE-E808-C8CC-41B5D495A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19D5A675-7588-911E-0CAE-DCC2A8EDA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4F9F2870-9CA7-C428-B381-286D1B90D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pPr>
              <a:spcAft>
                <a:spcPts val="600"/>
              </a:spcAft>
            </a:pPr>
            <a:fld id="{F91729D4-A164-47A3-830D-E792BCE699E4}" type="slidenum">
              <a:rPr lang="en-US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14" name="Título 26">
            <a:extLst>
              <a:ext uri="{FF2B5EF4-FFF2-40B4-BE49-F238E27FC236}">
                <a16:creationId xmlns:a16="http://schemas.microsoft.com/office/drawing/2014/main" id="{51525358-0C9A-40EC-9CB1-3FE7496E66FC}"/>
              </a:ext>
            </a:extLst>
          </p:cNvPr>
          <p:cNvSpPr txBox="1">
            <a:spLocks/>
          </p:cNvSpPr>
          <p:nvPr/>
        </p:nvSpPr>
        <p:spPr>
          <a:xfrm>
            <a:off x="6941597" y="6358176"/>
            <a:ext cx="3616913" cy="2685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defPPr>
              <a:defRPr lang="pt-BR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3200" kern="1200" cap="all" spc="200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100" dirty="0">
                <a:solidFill>
                  <a:schemeClr val="tx1"/>
                </a:solidFill>
                <a:cs typeface="Segoe UI Light"/>
              </a:rPr>
              <a:t>O Nome do site (</a:t>
            </a:r>
            <a:r>
              <a:rPr lang="en-US" sz="1100" dirty="0" err="1">
                <a:solidFill>
                  <a:schemeClr val="tx1"/>
                </a:solidFill>
                <a:cs typeface="Segoe UI Light"/>
              </a:rPr>
              <a:t>domínio</a:t>
            </a:r>
            <a:r>
              <a:rPr lang="en-US" sz="1100" dirty="0">
                <a:solidFill>
                  <a:schemeClr val="tx1"/>
                </a:solidFill>
                <a:cs typeface="Segoe UI Light"/>
              </a:rPr>
              <a:t>) é </a:t>
            </a:r>
            <a:r>
              <a:rPr lang="en-US" sz="1100" dirty="0" err="1">
                <a:solidFill>
                  <a:schemeClr val="tx1"/>
                </a:solidFill>
                <a:cs typeface="Segoe UI Light"/>
              </a:rPr>
              <a:t>provisório</a:t>
            </a:r>
          </a:p>
        </p:txBody>
      </p:sp>
      <p:pic>
        <p:nvPicPr>
          <p:cNvPr id="6" name="Imagem 5" descr="Interface gráfica do usuário, Site&#10;&#10;O conteúdo gerado por IA pode estar incorreto.">
            <a:extLst>
              <a:ext uri="{FF2B5EF4-FFF2-40B4-BE49-F238E27FC236}">
                <a16:creationId xmlns:a16="http://schemas.microsoft.com/office/drawing/2014/main" id="{695D4939-4CBC-6174-23E3-776D0029B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013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ED6DA"/>
      </a:accent1>
      <a:accent2>
        <a:srgbClr val="3E7090"/>
      </a:accent2>
      <a:accent3>
        <a:srgbClr val="93A5A8"/>
      </a:accent3>
      <a:accent4>
        <a:srgbClr val="627272"/>
      </a:accent4>
      <a:accent5>
        <a:srgbClr val="BDA07D"/>
      </a:accent5>
      <a:accent6>
        <a:srgbClr val="D8CAB7"/>
      </a:accent6>
      <a:hlink>
        <a:srgbClr val="0563C1"/>
      </a:hlink>
      <a:folHlink>
        <a:srgbClr val="954F72"/>
      </a:folHlink>
    </a:clrScheme>
    <a:fontScheme name="Custom 24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astal_Presentation_TM33468121_Win32_JC_SL_v3" id="{5CC0C496-FD8A-42BF-932F-4FD62E56F269}" vid="{DBEAE538-0105-45CF-A6D4-E0B303E1878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2AF5DA8-6387-4138-BF96-B65D39F2FC2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7279BBA1-1277-4614-8DDE-B2EB2275122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EF380A-18DE-4A59-8A28-3F29B5D010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497</Words>
  <Application>Microsoft Office PowerPoint</Application>
  <PresentationFormat>Widescreen</PresentationFormat>
  <Paragraphs>126</Paragraphs>
  <Slides>18</Slides>
  <Notes>17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19" baseType="lpstr">
      <vt:lpstr>Tema do Office</vt:lpstr>
      <vt:lpstr>proposta de design gráfico</vt:lpstr>
      <vt:lpstr>Introdução</vt:lpstr>
      <vt:lpstr>Sumário</vt:lpstr>
      <vt:lpstr>Logo e cores</vt:lpstr>
      <vt:lpstr>IDEIAS DE LOGOS</vt:lpstr>
      <vt:lpstr>Logo escolhida para esse projeto</vt:lpstr>
      <vt:lpstr>Paleta de cores</vt:lpstr>
      <vt:lpstr>webSite</vt:lpstr>
      <vt:lpstr>Apresentação do PowerPoint</vt:lpstr>
      <vt:lpstr>website</vt:lpstr>
      <vt:lpstr>Apresentação do PowerPoint</vt:lpstr>
      <vt:lpstr>Apresentação do PowerPoint</vt:lpstr>
      <vt:lpstr>CARDÁPIO</vt:lpstr>
      <vt:lpstr>Apresentação do PowerPoint</vt:lpstr>
      <vt:lpstr>CARDÁPIO digital do site</vt:lpstr>
      <vt:lpstr>MOCKUPS para posts</vt:lpstr>
      <vt:lpstr>Apresentação do PowerPoint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581</cp:revision>
  <dcterms:created xsi:type="dcterms:W3CDTF">2025-08-02T19:27:46Z</dcterms:created>
  <dcterms:modified xsi:type="dcterms:W3CDTF">2025-08-04T00:25:50Z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